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86" r:id="rId6"/>
    <p:sldId id="287" r:id="rId7"/>
    <p:sldId id="299" r:id="rId8"/>
    <p:sldId id="288" r:id="rId9"/>
    <p:sldId id="294" r:id="rId10"/>
    <p:sldId id="330" r:id="rId11"/>
    <p:sldId id="331" r:id="rId12"/>
    <p:sldId id="316" r:id="rId13"/>
    <p:sldId id="321" r:id="rId14"/>
    <p:sldId id="333" r:id="rId15"/>
    <p:sldId id="323" r:id="rId16"/>
    <p:sldId id="327" r:id="rId17"/>
    <p:sldId id="326" r:id="rId18"/>
    <p:sldId id="328" r:id="rId19"/>
    <p:sldId id="329" r:id="rId20"/>
    <p:sldId id="334" r:id="rId21"/>
    <p:sldId id="295" r:id="rId22"/>
    <p:sldId id="289" r:id="rId23"/>
    <p:sldId id="298" r:id="rId24"/>
    <p:sldId id="301" r:id="rId25"/>
    <p:sldId id="325" r:id="rId26"/>
    <p:sldId id="300" r:id="rId27"/>
    <p:sldId id="311" r:id="rId28"/>
    <p:sldId id="292" r:id="rId29"/>
    <p:sldId id="314" r:id="rId30"/>
    <p:sldId id="297" r:id="rId31"/>
    <p:sldId id="317" r:id="rId32"/>
    <p:sldId id="291" r:id="rId33"/>
    <p:sldId id="293" r:id="rId34"/>
    <p:sldId id="332" r:id="rId35"/>
    <p:sldId id="309" r:id="rId36"/>
    <p:sldId id="290" r:id="rId37"/>
    <p:sldId id="296" r:id="rId38"/>
    <p:sldId id="310" r:id="rId39"/>
    <p:sldId id="303" r:id="rId40"/>
    <p:sldId id="304" r:id="rId41"/>
    <p:sldId id="315" r:id="rId42"/>
    <p:sldId id="305" r:id="rId43"/>
    <p:sldId id="318" r:id="rId44"/>
    <p:sldId id="319" r:id="rId45"/>
    <p:sldId id="320" r:id="rId46"/>
    <p:sldId id="324" r:id="rId47"/>
    <p:sldId id="312" r:id="rId48"/>
    <p:sldId id="313" r:id="rId49"/>
    <p:sldId id="306" r:id="rId50"/>
    <p:sldId id="307" r:id="rId51"/>
    <p:sldId id="308" r:id="rId52"/>
    <p:sldId id="302" r:id="rId53"/>
  </p:sldIdLst>
  <p:sldSz cx="31973838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35978F"/>
    <a:srgbClr val="7030A0"/>
    <a:srgbClr val="C55A11"/>
    <a:srgbClr val="FFFFFF"/>
    <a:srgbClr val="ED7D31"/>
    <a:srgbClr val="AB7942"/>
    <a:srgbClr val="424242"/>
    <a:srgbClr val="843C0C"/>
    <a:srgbClr val="DFC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8" autoAdjust="0"/>
    <p:restoredTop sz="85920"/>
  </p:normalViewPr>
  <p:slideViewPr>
    <p:cSldViewPr snapToGrid="0">
      <p:cViewPr>
        <p:scale>
          <a:sx n="39" d="100"/>
          <a:sy n="3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67A4-5365-C340-A8AB-EBA6B38C2AD0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1143000"/>
            <a:ext cx="5394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48932-1A7C-AC49-99C0-EC90EC3D6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6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1pPr>
    <a:lvl2pPr marL="603138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2pPr>
    <a:lvl3pPr marL="1206276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3pPr>
    <a:lvl4pPr marL="1809415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4pPr>
    <a:lvl5pPr marL="2412553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5pPr>
    <a:lvl6pPr marL="3015691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6pPr>
    <a:lvl7pPr marL="3618829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7pPr>
    <a:lvl8pPr marL="4221968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8pPr>
    <a:lvl9pPr marL="4825106" algn="l" defTabSz="1206276" rtl="0" eaLnBrk="1" latinLnBrk="0" hangingPunct="1">
      <a:defRPr sz="15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included the white “veil” to emphasize that the method does not implies deconvolution of the subpopulations but emphasize multimodality with the built-in assumption that the overall distribution may represent the superposition of different subpopulations.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included the white “veil” to emphasize that the method does not implies deconvolution of the subpopulations but emphasize multimodality with the built-in assumption that the overall distribution may represent the superposition of different subpopulations.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3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included the white “veil” to emphasize that the method does not implies deconvolution of the subpopulations but emphasize multimodality with the built-in assumption that the overall distribution may represent the superposition of different subpopulations.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included the white “veil” to emphasize that the method does not implies deconvolution of the subpopulations but emphasize multimodality with the built-in assumption that the overall distribution may represent the superposition of different subpopulations.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we cannot make direct inferences about the potential sub-populations but about the overall distribution, whose shape, under the beta distribution, assumes the superposition of different subpopulations.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9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143000"/>
            <a:ext cx="5394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48932-1A7C-AC49-99C0-EC90EC3D69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6730" y="2992968"/>
            <a:ext cx="23980379" cy="6366933"/>
          </a:xfrm>
        </p:spPr>
        <p:txBody>
          <a:bodyPr anchor="b"/>
          <a:lstStyle>
            <a:lvl1pPr algn="ctr">
              <a:defRPr sz="157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6730" y="9605435"/>
            <a:ext cx="23980379" cy="4415365"/>
          </a:xfrm>
        </p:spPr>
        <p:txBody>
          <a:bodyPr/>
          <a:lstStyle>
            <a:lvl1pPr marL="0" indent="0" algn="ctr">
              <a:buNone/>
              <a:defRPr sz="6294"/>
            </a:lvl1pPr>
            <a:lvl2pPr marL="1199007" indent="0" algn="ctr">
              <a:buNone/>
              <a:defRPr sz="5245"/>
            </a:lvl2pPr>
            <a:lvl3pPr marL="2398014" indent="0" algn="ctr">
              <a:buNone/>
              <a:defRPr sz="4721"/>
            </a:lvl3pPr>
            <a:lvl4pPr marL="3597021" indent="0" algn="ctr">
              <a:buNone/>
              <a:defRPr sz="4196"/>
            </a:lvl4pPr>
            <a:lvl5pPr marL="4796028" indent="0" algn="ctr">
              <a:buNone/>
              <a:defRPr sz="4196"/>
            </a:lvl5pPr>
            <a:lvl6pPr marL="5995035" indent="0" algn="ctr">
              <a:buNone/>
              <a:defRPr sz="4196"/>
            </a:lvl6pPr>
            <a:lvl7pPr marL="7194042" indent="0" algn="ctr">
              <a:buNone/>
              <a:defRPr sz="4196"/>
            </a:lvl7pPr>
            <a:lvl8pPr marL="8393049" indent="0" algn="ctr">
              <a:buNone/>
              <a:defRPr sz="4196"/>
            </a:lvl8pPr>
            <a:lvl9pPr marL="9592056" indent="0" algn="ctr">
              <a:buNone/>
              <a:defRPr sz="41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881278" y="973667"/>
            <a:ext cx="6894359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8202" y="973667"/>
            <a:ext cx="20283403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3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548" y="4559303"/>
            <a:ext cx="27577435" cy="7607299"/>
          </a:xfrm>
        </p:spPr>
        <p:txBody>
          <a:bodyPr anchor="b"/>
          <a:lstStyle>
            <a:lvl1pPr>
              <a:defRPr sz="157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548" y="12238569"/>
            <a:ext cx="27577435" cy="4000499"/>
          </a:xfrm>
        </p:spPr>
        <p:txBody>
          <a:bodyPr/>
          <a:lstStyle>
            <a:lvl1pPr marL="0" indent="0">
              <a:buNone/>
              <a:defRPr sz="6294">
                <a:solidFill>
                  <a:schemeClr val="tx1">
                    <a:tint val="75000"/>
                  </a:schemeClr>
                </a:solidFill>
              </a:defRPr>
            </a:lvl1pPr>
            <a:lvl2pPr marL="1199007" indent="0">
              <a:buNone/>
              <a:defRPr sz="5245">
                <a:solidFill>
                  <a:schemeClr val="tx1">
                    <a:tint val="75000"/>
                  </a:schemeClr>
                </a:solidFill>
              </a:defRPr>
            </a:lvl2pPr>
            <a:lvl3pPr marL="2398014" indent="0">
              <a:buNone/>
              <a:defRPr sz="4721">
                <a:solidFill>
                  <a:schemeClr val="tx1">
                    <a:tint val="75000"/>
                  </a:schemeClr>
                </a:solidFill>
              </a:defRPr>
            </a:lvl3pPr>
            <a:lvl4pPr marL="3597021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4pPr>
            <a:lvl5pPr marL="4796028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5pPr>
            <a:lvl6pPr marL="5995035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6pPr>
            <a:lvl7pPr marL="7194042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7pPr>
            <a:lvl8pPr marL="8393049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8pPr>
            <a:lvl9pPr marL="9592056" indent="0">
              <a:buNone/>
              <a:defRPr sz="41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5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8201" y="4868333"/>
            <a:ext cx="13588881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86756" y="4868333"/>
            <a:ext cx="13588881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366" y="973668"/>
            <a:ext cx="27577435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367" y="4483101"/>
            <a:ext cx="13526431" cy="2197099"/>
          </a:xfrm>
        </p:spPr>
        <p:txBody>
          <a:bodyPr anchor="b"/>
          <a:lstStyle>
            <a:lvl1pPr marL="0" indent="0">
              <a:buNone/>
              <a:defRPr sz="6294" b="1"/>
            </a:lvl1pPr>
            <a:lvl2pPr marL="1199007" indent="0">
              <a:buNone/>
              <a:defRPr sz="5245" b="1"/>
            </a:lvl2pPr>
            <a:lvl3pPr marL="2398014" indent="0">
              <a:buNone/>
              <a:defRPr sz="4721" b="1"/>
            </a:lvl3pPr>
            <a:lvl4pPr marL="3597021" indent="0">
              <a:buNone/>
              <a:defRPr sz="4196" b="1"/>
            </a:lvl4pPr>
            <a:lvl5pPr marL="4796028" indent="0">
              <a:buNone/>
              <a:defRPr sz="4196" b="1"/>
            </a:lvl5pPr>
            <a:lvl6pPr marL="5995035" indent="0">
              <a:buNone/>
              <a:defRPr sz="4196" b="1"/>
            </a:lvl6pPr>
            <a:lvl7pPr marL="7194042" indent="0">
              <a:buNone/>
              <a:defRPr sz="4196" b="1"/>
            </a:lvl7pPr>
            <a:lvl8pPr marL="8393049" indent="0">
              <a:buNone/>
              <a:defRPr sz="4196" b="1"/>
            </a:lvl8pPr>
            <a:lvl9pPr marL="9592056" indent="0">
              <a:buNone/>
              <a:defRPr sz="41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367" y="6680200"/>
            <a:ext cx="13526431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186755" y="4483101"/>
            <a:ext cx="13593046" cy="2197099"/>
          </a:xfrm>
        </p:spPr>
        <p:txBody>
          <a:bodyPr anchor="b"/>
          <a:lstStyle>
            <a:lvl1pPr marL="0" indent="0">
              <a:buNone/>
              <a:defRPr sz="6294" b="1"/>
            </a:lvl1pPr>
            <a:lvl2pPr marL="1199007" indent="0">
              <a:buNone/>
              <a:defRPr sz="5245" b="1"/>
            </a:lvl2pPr>
            <a:lvl3pPr marL="2398014" indent="0">
              <a:buNone/>
              <a:defRPr sz="4721" b="1"/>
            </a:lvl3pPr>
            <a:lvl4pPr marL="3597021" indent="0">
              <a:buNone/>
              <a:defRPr sz="4196" b="1"/>
            </a:lvl4pPr>
            <a:lvl5pPr marL="4796028" indent="0">
              <a:buNone/>
              <a:defRPr sz="4196" b="1"/>
            </a:lvl5pPr>
            <a:lvl6pPr marL="5995035" indent="0">
              <a:buNone/>
              <a:defRPr sz="4196" b="1"/>
            </a:lvl6pPr>
            <a:lvl7pPr marL="7194042" indent="0">
              <a:buNone/>
              <a:defRPr sz="4196" b="1"/>
            </a:lvl7pPr>
            <a:lvl8pPr marL="8393049" indent="0">
              <a:buNone/>
              <a:defRPr sz="4196" b="1"/>
            </a:lvl8pPr>
            <a:lvl9pPr marL="9592056" indent="0">
              <a:buNone/>
              <a:defRPr sz="41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186755" y="6680200"/>
            <a:ext cx="13593046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3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5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367" y="1219200"/>
            <a:ext cx="10312394" cy="4267200"/>
          </a:xfrm>
        </p:spPr>
        <p:txBody>
          <a:bodyPr anchor="b"/>
          <a:lstStyle>
            <a:lvl1pPr>
              <a:defRPr sz="83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3046" y="2633135"/>
            <a:ext cx="16186755" cy="12996333"/>
          </a:xfrm>
        </p:spPr>
        <p:txBody>
          <a:bodyPr/>
          <a:lstStyle>
            <a:lvl1pPr>
              <a:defRPr sz="8392"/>
            </a:lvl1pPr>
            <a:lvl2pPr>
              <a:defRPr sz="7343"/>
            </a:lvl2pPr>
            <a:lvl3pPr>
              <a:defRPr sz="6294"/>
            </a:lvl3pPr>
            <a:lvl4pPr>
              <a:defRPr sz="5245"/>
            </a:lvl4pPr>
            <a:lvl5pPr>
              <a:defRPr sz="5245"/>
            </a:lvl5pPr>
            <a:lvl6pPr>
              <a:defRPr sz="5245"/>
            </a:lvl6pPr>
            <a:lvl7pPr>
              <a:defRPr sz="5245"/>
            </a:lvl7pPr>
            <a:lvl8pPr>
              <a:defRPr sz="5245"/>
            </a:lvl8pPr>
            <a:lvl9pPr>
              <a:defRPr sz="52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2367" y="5486400"/>
            <a:ext cx="10312394" cy="10164235"/>
          </a:xfrm>
        </p:spPr>
        <p:txBody>
          <a:bodyPr/>
          <a:lstStyle>
            <a:lvl1pPr marL="0" indent="0">
              <a:buNone/>
              <a:defRPr sz="4196"/>
            </a:lvl1pPr>
            <a:lvl2pPr marL="1199007" indent="0">
              <a:buNone/>
              <a:defRPr sz="3672"/>
            </a:lvl2pPr>
            <a:lvl3pPr marL="2398014" indent="0">
              <a:buNone/>
              <a:defRPr sz="3147"/>
            </a:lvl3pPr>
            <a:lvl4pPr marL="3597021" indent="0">
              <a:buNone/>
              <a:defRPr sz="2623"/>
            </a:lvl4pPr>
            <a:lvl5pPr marL="4796028" indent="0">
              <a:buNone/>
              <a:defRPr sz="2623"/>
            </a:lvl5pPr>
            <a:lvl6pPr marL="5995035" indent="0">
              <a:buNone/>
              <a:defRPr sz="2623"/>
            </a:lvl6pPr>
            <a:lvl7pPr marL="7194042" indent="0">
              <a:buNone/>
              <a:defRPr sz="2623"/>
            </a:lvl7pPr>
            <a:lvl8pPr marL="8393049" indent="0">
              <a:buNone/>
              <a:defRPr sz="2623"/>
            </a:lvl8pPr>
            <a:lvl9pPr marL="9592056" indent="0">
              <a:buNone/>
              <a:defRPr sz="26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367" y="1219200"/>
            <a:ext cx="10312394" cy="4267200"/>
          </a:xfrm>
        </p:spPr>
        <p:txBody>
          <a:bodyPr anchor="b"/>
          <a:lstStyle>
            <a:lvl1pPr>
              <a:defRPr sz="83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93046" y="2633135"/>
            <a:ext cx="16186755" cy="12996333"/>
          </a:xfrm>
        </p:spPr>
        <p:txBody>
          <a:bodyPr anchor="t"/>
          <a:lstStyle>
            <a:lvl1pPr marL="0" indent="0">
              <a:buNone/>
              <a:defRPr sz="8392"/>
            </a:lvl1pPr>
            <a:lvl2pPr marL="1199007" indent="0">
              <a:buNone/>
              <a:defRPr sz="7343"/>
            </a:lvl2pPr>
            <a:lvl3pPr marL="2398014" indent="0">
              <a:buNone/>
              <a:defRPr sz="6294"/>
            </a:lvl3pPr>
            <a:lvl4pPr marL="3597021" indent="0">
              <a:buNone/>
              <a:defRPr sz="5245"/>
            </a:lvl4pPr>
            <a:lvl5pPr marL="4796028" indent="0">
              <a:buNone/>
              <a:defRPr sz="5245"/>
            </a:lvl5pPr>
            <a:lvl6pPr marL="5995035" indent="0">
              <a:buNone/>
              <a:defRPr sz="5245"/>
            </a:lvl6pPr>
            <a:lvl7pPr marL="7194042" indent="0">
              <a:buNone/>
              <a:defRPr sz="5245"/>
            </a:lvl7pPr>
            <a:lvl8pPr marL="8393049" indent="0">
              <a:buNone/>
              <a:defRPr sz="5245"/>
            </a:lvl8pPr>
            <a:lvl9pPr marL="9592056" indent="0">
              <a:buNone/>
              <a:defRPr sz="52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2367" y="5486400"/>
            <a:ext cx="10312394" cy="10164235"/>
          </a:xfrm>
        </p:spPr>
        <p:txBody>
          <a:bodyPr/>
          <a:lstStyle>
            <a:lvl1pPr marL="0" indent="0">
              <a:buNone/>
              <a:defRPr sz="4196"/>
            </a:lvl1pPr>
            <a:lvl2pPr marL="1199007" indent="0">
              <a:buNone/>
              <a:defRPr sz="3672"/>
            </a:lvl2pPr>
            <a:lvl3pPr marL="2398014" indent="0">
              <a:buNone/>
              <a:defRPr sz="3147"/>
            </a:lvl3pPr>
            <a:lvl4pPr marL="3597021" indent="0">
              <a:buNone/>
              <a:defRPr sz="2623"/>
            </a:lvl4pPr>
            <a:lvl5pPr marL="4796028" indent="0">
              <a:buNone/>
              <a:defRPr sz="2623"/>
            </a:lvl5pPr>
            <a:lvl6pPr marL="5995035" indent="0">
              <a:buNone/>
              <a:defRPr sz="2623"/>
            </a:lvl6pPr>
            <a:lvl7pPr marL="7194042" indent="0">
              <a:buNone/>
              <a:defRPr sz="2623"/>
            </a:lvl7pPr>
            <a:lvl8pPr marL="8393049" indent="0">
              <a:buNone/>
              <a:defRPr sz="2623"/>
            </a:lvl8pPr>
            <a:lvl9pPr marL="9592056" indent="0">
              <a:buNone/>
              <a:defRPr sz="26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7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8202" y="973668"/>
            <a:ext cx="27577435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8202" y="4868333"/>
            <a:ext cx="27577435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8201" y="16950268"/>
            <a:ext cx="7194114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90BCB-AE85-4124-A280-79A197FA0CCF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91334" y="16950268"/>
            <a:ext cx="1079117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81523" y="16950268"/>
            <a:ext cx="7194114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DB9A-8190-4588-BB2B-BAD86E99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398014" rtl="0" eaLnBrk="1" latinLnBrk="0" hangingPunct="1">
        <a:lnSpc>
          <a:spcPct val="90000"/>
        </a:lnSpc>
        <a:spcBef>
          <a:spcPct val="0"/>
        </a:spcBef>
        <a:buNone/>
        <a:defRPr sz="115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9504" indent="-599504" algn="l" defTabSz="2398014" rtl="0" eaLnBrk="1" latinLnBrk="0" hangingPunct="1">
        <a:lnSpc>
          <a:spcPct val="90000"/>
        </a:lnSpc>
        <a:spcBef>
          <a:spcPts val="2623"/>
        </a:spcBef>
        <a:buFont typeface="Arial" panose="020B0604020202020204" pitchFamily="34" charset="0"/>
        <a:buChar char="•"/>
        <a:defRPr sz="7343" kern="1200">
          <a:solidFill>
            <a:schemeClr val="tx1"/>
          </a:solidFill>
          <a:latin typeface="+mn-lt"/>
          <a:ea typeface="+mn-ea"/>
          <a:cs typeface="+mn-cs"/>
        </a:defRPr>
      </a:lvl1pPr>
      <a:lvl2pPr marL="1798511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6294" kern="1200">
          <a:solidFill>
            <a:schemeClr val="tx1"/>
          </a:solidFill>
          <a:latin typeface="+mn-lt"/>
          <a:ea typeface="+mn-ea"/>
          <a:cs typeface="+mn-cs"/>
        </a:defRPr>
      </a:lvl2pPr>
      <a:lvl3pPr marL="2997518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5245" kern="1200">
          <a:solidFill>
            <a:schemeClr val="tx1"/>
          </a:solidFill>
          <a:latin typeface="+mn-lt"/>
          <a:ea typeface="+mn-ea"/>
          <a:cs typeface="+mn-cs"/>
        </a:defRPr>
      </a:lvl3pPr>
      <a:lvl4pPr marL="4196525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4pPr>
      <a:lvl5pPr marL="5395532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5pPr>
      <a:lvl6pPr marL="6594539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6pPr>
      <a:lvl7pPr marL="7793546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7pPr>
      <a:lvl8pPr marL="8992553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8pPr>
      <a:lvl9pPr marL="10191560" indent="-599504" algn="l" defTabSz="2398014" rtl="0" eaLnBrk="1" latinLnBrk="0" hangingPunct="1">
        <a:lnSpc>
          <a:spcPct val="90000"/>
        </a:lnSpc>
        <a:spcBef>
          <a:spcPts val="1311"/>
        </a:spcBef>
        <a:buFont typeface="Arial" panose="020B0604020202020204" pitchFamily="34" charset="0"/>
        <a:buChar char="•"/>
        <a:defRPr sz="47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1pPr>
      <a:lvl2pPr marL="1199007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2pPr>
      <a:lvl3pPr marL="2398014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3pPr>
      <a:lvl4pPr marL="3597021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4pPr>
      <a:lvl5pPr marL="4796028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5pPr>
      <a:lvl6pPr marL="5995035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6pPr>
      <a:lvl7pPr marL="7194042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7pPr>
      <a:lvl8pPr marL="8393049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8pPr>
      <a:lvl9pPr marL="9592056" algn="l" defTabSz="2398014" rtl="0" eaLnBrk="1" latinLnBrk="0" hangingPunct="1">
        <a:defRPr sz="4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everage, plate, food, coffee&#10;&#10;Description automatically generated">
            <a:extLst>
              <a:ext uri="{FF2B5EF4-FFF2-40B4-BE49-F238E27FC236}">
                <a16:creationId xmlns:a16="http://schemas.microsoft.com/office/drawing/2014/main" id="{6406D9C4-3B14-409B-985E-9451C694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038" y="4520119"/>
            <a:ext cx="8793804" cy="87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3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9E38A8B-F208-9E46-BDEA-0D5ADCB1D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84" y="4451068"/>
            <a:ext cx="13980694" cy="8831795"/>
          </a:xfrm>
          <a:prstGeom prst="rect">
            <a:avLst/>
          </a:prstGeo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79C6EEEA-AF2B-9F4B-A0C0-EFDAD4D5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207" y="7488748"/>
            <a:ext cx="2816794" cy="27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7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0E22E99-A13C-834B-875C-FC8B8E1FA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019" y="4584700"/>
            <a:ext cx="10083800" cy="9118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426C6FF-B7DD-904B-8345-F7190C08D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135" y="5116286"/>
            <a:ext cx="2030639" cy="80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99147CB1-083A-0949-A61B-2B7DBEEA7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64" y="3218171"/>
            <a:ext cx="19072104" cy="1100313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F82A86C-4D4E-5D41-AC5B-AB3FA2450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951" y="7970293"/>
            <a:ext cx="4414455" cy="2362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10D7CBF-5CCB-8C43-BE38-EDAEA6ACE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967" y="11691258"/>
            <a:ext cx="5072422" cy="3052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E45E649-8F60-DF47-98B7-50D69A51A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823" y="3218171"/>
            <a:ext cx="3744584" cy="3378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00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0A0E1E-74CE-F148-885B-8C23AA52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525" y="3343353"/>
            <a:ext cx="9431427" cy="541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0BBCDCF2-1C34-2145-8428-A3BD0413D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16" y="3343352"/>
            <a:ext cx="5392000" cy="3102432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9CA24E7A-F39B-8D46-B19B-33948B79BE2B}"/>
              </a:ext>
            </a:extLst>
          </p:cNvPr>
          <p:cNvSpPr/>
          <p:nvPr/>
        </p:nvSpPr>
        <p:spPr>
          <a:xfrm rot="19526665">
            <a:off x="9879317" y="4625694"/>
            <a:ext cx="10126780" cy="10591634"/>
          </a:xfrm>
          <a:custGeom>
            <a:avLst/>
            <a:gdLst>
              <a:gd name="connsiteX0" fmla="*/ 2998883 w 10126780"/>
              <a:gd name="connsiteY0" fmla="*/ 0 h 10591634"/>
              <a:gd name="connsiteX1" fmla="*/ 3004740 w 10126780"/>
              <a:gd name="connsiteY1" fmla="*/ 4034 h 10591634"/>
              <a:gd name="connsiteX2" fmla="*/ 2854814 w 10126780"/>
              <a:gd name="connsiteY2" fmla="*/ 120701 h 10591634"/>
              <a:gd name="connsiteX3" fmla="*/ 942399 w 10126780"/>
              <a:gd name="connsiteY3" fmla="*/ 4295583 h 10591634"/>
              <a:gd name="connsiteX4" fmla="*/ 5703392 w 10126780"/>
              <a:gd name="connsiteY4" fmla="*/ 9505489 h 10591634"/>
              <a:gd name="connsiteX5" fmla="*/ 8731825 w 10126780"/>
              <a:gd name="connsiteY5" fmla="*/ 8315800 h 10591634"/>
              <a:gd name="connsiteX6" fmla="*/ 8812785 w 10126780"/>
              <a:gd name="connsiteY6" fmla="*/ 8239058 h 10591634"/>
              <a:gd name="connsiteX7" fmla="*/ 8476707 w 10126780"/>
              <a:gd name="connsiteY7" fmla="*/ 8007598 h 10591634"/>
              <a:gd name="connsiteX8" fmla="*/ 10079723 w 10126780"/>
              <a:gd name="connsiteY8" fmla="*/ 7446192 h 10591634"/>
              <a:gd name="connsiteX9" fmla="*/ 10126780 w 10126780"/>
              <a:gd name="connsiteY9" fmla="*/ 9144021 h 10591634"/>
              <a:gd name="connsiteX10" fmla="*/ 9755283 w 10126780"/>
              <a:gd name="connsiteY10" fmla="*/ 8888167 h 10591634"/>
              <a:gd name="connsiteX11" fmla="*/ 9601647 w 10126780"/>
              <a:gd name="connsiteY11" fmla="*/ 9043968 h 10591634"/>
              <a:gd name="connsiteX12" fmla="*/ 2481766 w 10126780"/>
              <a:gd name="connsiteY12" fmla="*/ 9574692 h 10591634"/>
              <a:gd name="connsiteX13" fmla="*/ 966422 w 10126780"/>
              <a:gd name="connsiteY13" fmla="*/ 1776858 h 10591634"/>
              <a:gd name="connsiteX14" fmla="*/ 2794865 w 10126780"/>
              <a:gd name="connsiteY14" fmla="*/ 107900 h 105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26780" h="10591634">
                <a:moveTo>
                  <a:pt x="2998883" y="0"/>
                </a:moveTo>
                <a:lnTo>
                  <a:pt x="3004740" y="4034"/>
                </a:lnTo>
                <a:lnTo>
                  <a:pt x="2854814" y="120701"/>
                </a:lnTo>
                <a:cubicBezTo>
                  <a:pt x="1693860" y="1070790"/>
                  <a:pt x="942399" y="2587156"/>
                  <a:pt x="942399" y="4295583"/>
                </a:cubicBezTo>
                <a:cubicBezTo>
                  <a:pt x="942399" y="7172935"/>
                  <a:pt x="3073967" y="9505489"/>
                  <a:pt x="5703392" y="9505489"/>
                </a:cubicBezTo>
                <a:cubicBezTo>
                  <a:pt x="6853765" y="9505490"/>
                  <a:pt x="7908846" y="9059024"/>
                  <a:pt x="8731825" y="8315800"/>
                </a:cubicBezTo>
                <a:lnTo>
                  <a:pt x="8812785" y="8239058"/>
                </a:lnTo>
                <a:lnTo>
                  <a:pt x="8476707" y="8007598"/>
                </a:lnTo>
                <a:lnTo>
                  <a:pt x="10079723" y="7446192"/>
                </a:lnTo>
                <a:lnTo>
                  <a:pt x="10126780" y="9144021"/>
                </a:lnTo>
                <a:lnTo>
                  <a:pt x="9755283" y="8888167"/>
                </a:lnTo>
                <a:lnTo>
                  <a:pt x="9601647" y="9043968"/>
                </a:lnTo>
                <a:cubicBezTo>
                  <a:pt x="7729861" y="10853172"/>
                  <a:pt x="4748847" y="11136054"/>
                  <a:pt x="2481766" y="9574692"/>
                </a:cubicBezTo>
                <a:cubicBezTo>
                  <a:pt x="-97670" y="7798208"/>
                  <a:pt x="-776112" y="4306999"/>
                  <a:pt x="966422" y="1776858"/>
                </a:cubicBezTo>
                <a:cubicBezTo>
                  <a:pt x="1456510" y="1065256"/>
                  <a:pt x="2085904" y="505465"/>
                  <a:pt x="2794865" y="10790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text, clipart, sunglasses&#10;&#10;Description automatically generated">
            <a:extLst>
              <a:ext uri="{FF2B5EF4-FFF2-40B4-BE49-F238E27FC236}">
                <a16:creationId xmlns:a16="http://schemas.microsoft.com/office/drawing/2014/main" id="{23E54296-0FD7-3C41-8EC1-8548D36B2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86" y="8454747"/>
            <a:ext cx="6380200" cy="3588863"/>
          </a:xfrm>
          <a:prstGeom prst="rect">
            <a:avLst/>
          </a:prstGeom>
        </p:spPr>
      </p:pic>
      <p:pic>
        <p:nvPicPr>
          <p:cNvPr id="7" name="Picture 6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C6AB8A3D-2752-C340-9F05-802DA1C00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487" y="11376261"/>
            <a:ext cx="7363725" cy="42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D520658-9352-704A-81AE-400CA8F5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47" y="6375401"/>
            <a:ext cx="9513612" cy="70967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61F77D-E281-2040-BD96-DF729FFD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161" y="6375402"/>
            <a:ext cx="9302214" cy="7096759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CAE494CB-7500-994A-9B81-36A428E01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201" y="3830206"/>
            <a:ext cx="4102222" cy="2663383"/>
          </a:xfrm>
          <a:prstGeom prst="rect">
            <a:avLst/>
          </a:prstGeom>
        </p:spPr>
      </p:pic>
      <p:pic>
        <p:nvPicPr>
          <p:cNvPr id="15" name="Picture 14" descr="Shape, icon&#10;&#10;Description automatically generated">
            <a:extLst>
              <a:ext uri="{FF2B5EF4-FFF2-40B4-BE49-F238E27FC236}">
                <a16:creationId xmlns:a16="http://schemas.microsoft.com/office/drawing/2014/main" id="{411CB52B-04AD-4C44-89B2-E43373B3E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22" y="3830206"/>
            <a:ext cx="4377816" cy="26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810372D-51B3-8A4D-AB2B-F2146D61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19" y="3657599"/>
            <a:ext cx="9988062" cy="10820401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5B9E9DE-7024-2A47-8737-857E3933E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599" y="12480161"/>
            <a:ext cx="3319792" cy="199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37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92DB11A-D7BA-5C42-B0CF-BBC6F15E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36" y="3810000"/>
            <a:ext cx="14861116" cy="10490200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1F02B07-FBF8-9C42-9669-AA834C97C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999" y="12632561"/>
            <a:ext cx="3319792" cy="199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42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7E357C6-2A83-8B42-B02C-E0E7C91D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839" y="2716784"/>
            <a:ext cx="14234160" cy="132852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624843-F07D-E245-A3A6-46947F23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40" y="2987040"/>
            <a:ext cx="6069701" cy="593725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A888C34-C0D8-524D-A72E-D5CE3D8DB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897" y="3285892"/>
            <a:ext cx="2206819" cy="1328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AAA699BB-541C-3F4E-B51C-DAEDA96F8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190" y="9633546"/>
            <a:ext cx="1692525" cy="1527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517D5C1-FB70-D149-B733-9FB2FE09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649" y="3505200"/>
            <a:ext cx="1661709" cy="889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F673CE9-BAE4-F140-9C62-A21ECFBEB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807" y="8085674"/>
            <a:ext cx="3613516" cy="1934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027B029-FFC8-A546-974E-29301E030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891" y="9624292"/>
            <a:ext cx="1661709" cy="889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CD8DAA6-38C8-6C44-A3F8-EAF519C4F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469" y="3505200"/>
            <a:ext cx="1661709" cy="889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92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1FB416D-A4BC-474C-86E8-F90637FF6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71" y="485049"/>
            <a:ext cx="18039481" cy="17317901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02DB928-E73F-DF42-BFAB-FF3695278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485049"/>
            <a:ext cx="11201400" cy="175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3766ED1A-1A7C-6146-8E64-AA9F18E83DE4}"/>
              </a:ext>
            </a:extLst>
          </p:cNvPr>
          <p:cNvSpPr/>
          <p:nvPr/>
        </p:nvSpPr>
        <p:spPr>
          <a:xfrm rot="18316566" flipH="1">
            <a:off x="13362365" y="4396645"/>
            <a:ext cx="9084812" cy="9158463"/>
          </a:xfrm>
          <a:custGeom>
            <a:avLst/>
            <a:gdLst>
              <a:gd name="connsiteX0" fmla="*/ 2998883 w 10126780"/>
              <a:gd name="connsiteY0" fmla="*/ 0 h 10591634"/>
              <a:gd name="connsiteX1" fmla="*/ 3004740 w 10126780"/>
              <a:gd name="connsiteY1" fmla="*/ 4034 h 10591634"/>
              <a:gd name="connsiteX2" fmla="*/ 2854814 w 10126780"/>
              <a:gd name="connsiteY2" fmla="*/ 120701 h 10591634"/>
              <a:gd name="connsiteX3" fmla="*/ 942399 w 10126780"/>
              <a:gd name="connsiteY3" fmla="*/ 4295583 h 10591634"/>
              <a:gd name="connsiteX4" fmla="*/ 5703392 w 10126780"/>
              <a:gd name="connsiteY4" fmla="*/ 9505489 h 10591634"/>
              <a:gd name="connsiteX5" fmla="*/ 8731825 w 10126780"/>
              <a:gd name="connsiteY5" fmla="*/ 8315800 h 10591634"/>
              <a:gd name="connsiteX6" fmla="*/ 8812785 w 10126780"/>
              <a:gd name="connsiteY6" fmla="*/ 8239058 h 10591634"/>
              <a:gd name="connsiteX7" fmla="*/ 8476707 w 10126780"/>
              <a:gd name="connsiteY7" fmla="*/ 8007598 h 10591634"/>
              <a:gd name="connsiteX8" fmla="*/ 10079723 w 10126780"/>
              <a:gd name="connsiteY8" fmla="*/ 7446192 h 10591634"/>
              <a:gd name="connsiteX9" fmla="*/ 10126780 w 10126780"/>
              <a:gd name="connsiteY9" fmla="*/ 9144021 h 10591634"/>
              <a:gd name="connsiteX10" fmla="*/ 9755283 w 10126780"/>
              <a:gd name="connsiteY10" fmla="*/ 8888167 h 10591634"/>
              <a:gd name="connsiteX11" fmla="*/ 9601647 w 10126780"/>
              <a:gd name="connsiteY11" fmla="*/ 9043968 h 10591634"/>
              <a:gd name="connsiteX12" fmla="*/ 2481766 w 10126780"/>
              <a:gd name="connsiteY12" fmla="*/ 9574692 h 10591634"/>
              <a:gd name="connsiteX13" fmla="*/ 966422 w 10126780"/>
              <a:gd name="connsiteY13" fmla="*/ 1776858 h 10591634"/>
              <a:gd name="connsiteX14" fmla="*/ 2794865 w 10126780"/>
              <a:gd name="connsiteY14" fmla="*/ 107900 h 105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26780" h="10591634">
                <a:moveTo>
                  <a:pt x="2998883" y="0"/>
                </a:moveTo>
                <a:lnTo>
                  <a:pt x="3004740" y="4034"/>
                </a:lnTo>
                <a:lnTo>
                  <a:pt x="2854814" y="120701"/>
                </a:lnTo>
                <a:cubicBezTo>
                  <a:pt x="1693860" y="1070790"/>
                  <a:pt x="942399" y="2587156"/>
                  <a:pt x="942399" y="4295583"/>
                </a:cubicBezTo>
                <a:cubicBezTo>
                  <a:pt x="942399" y="7172935"/>
                  <a:pt x="3073967" y="9505489"/>
                  <a:pt x="5703392" y="9505489"/>
                </a:cubicBezTo>
                <a:cubicBezTo>
                  <a:pt x="6853765" y="9505490"/>
                  <a:pt x="7908846" y="9059024"/>
                  <a:pt x="8731825" y="8315800"/>
                </a:cubicBezTo>
                <a:lnTo>
                  <a:pt x="8812785" y="8239058"/>
                </a:lnTo>
                <a:lnTo>
                  <a:pt x="8476707" y="8007598"/>
                </a:lnTo>
                <a:lnTo>
                  <a:pt x="10079723" y="7446192"/>
                </a:lnTo>
                <a:lnTo>
                  <a:pt x="10126780" y="9144021"/>
                </a:lnTo>
                <a:lnTo>
                  <a:pt x="9755283" y="8888167"/>
                </a:lnTo>
                <a:lnTo>
                  <a:pt x="9601647" y="9043968"/>
                </a:lnTo>
                <a:cubicBezTo>
                  <a:pt x="7729861" y="10853172"/>
                  <a:pt x="4748847" y="11136054"/>
                  <a:pt x="2481766" y="9574692"/>
                </a:cubicBezTo>
                <a:cubicBezTo>
                  <a:pt x="-97670" y="7798208"/>
                  <a:pt x="-776112" y="4306999"/>
                  <a:pt x="966422" y="1776858"/>
                </a:cubicBezTo>
                <a:cubicBezTo>
                  <a:pt x="1456510" y="1065256"/>
                  <a:pt x="2085904" y="505465"/>
                  <a:pt x="2794865" y="1079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D2E5EE3-0BBE-8149-9E7D-8D9FFFB9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95" y="7710549"/>
            <a:ext cx="6536151" cy="795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99154C-AFDA-AD49-99B7-7707B5A2A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11" y="2962212"/>
            <a:ext cx="6915878" cy="2697555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A3D028F-86DE-2C43-9291-098A91A11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851" y="4906544"/>
            <a:ext cx="2865624" cy="6471694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D7925AD0-7ECF-3E4A-9F68-B7E53349BD27}"/>
              </a:ext>
            </a:extLst>
          </p:cNvPr>
          <p:cNvSpPr/>
          <p:nvPr/>
        </p:nvSpPr>
        <p:spPr>
          <a:xfrm flipH="1">
            <a:off x="18659386" y="3933300"/>
            <a:ext cx="1476387" cy="9144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E8B0AF3-C279-C141-B05C-189D69185762}"/>
              </a:ext>
            </a:extLst>
          </p:cNvPr>
          <p:cNvSpPr/>
          <p:nvPr/>
        </p:nvSpPr>
        <p:spPr>
          <a:xfrm>
            <a:off x="18489919" y="3863389"/>
            <a:ext cx="1061701" cy="723886"/>
          </a:xfrm>
          <a:custGeom>
            <a:avLst/>
            <a:gdLst>
              <a:gd name="connsiteX0" fmla="*/ 297255 w 823035"/>
              <a:gd name="connsiteY0" fmla="*/ 733487 h 733487"/>
              <a:gd name="connsiteX1" fmla="*/ 75 w 823035"/>
              <a:gd name="connsiteY1" fmla="*/ 322007 h 733487"/>
              <a:gd name="connsiteX2" fmla="*/ 274395 w 823035"/>
              <a:gd name="connsiteY2" fmla="*/ 47687 h 733487"/>
              <a:gd name="connsiteX3" fmla="*/ 823035 w 823035"/>
              <a:gd name="connsiteY3" fmla="*/ 1967 h 733487"/>
              <a:gd name="connsiteX0" fmla="*/ 297255 w 1061575"/>
              <a:gd name="connsiteY0" fmla="*/ 723885 h 723885"/>
              <a:gd name="connsiteX1" fmla="*/ 75 w 1061575"/>
              <a:gd name="connsiteY1" fmla="*/ 312405 h 723885"/>
              <a:gd name="connsiteX2" fmla="*/ 274395 w 1061575"/>
              <a:gd name="connsiteY2" fmla="*/ 38085 h 723885"/>
              <a:gd name="connsiteX3" fmla="*/ 1061575 w 1061575"/>
              <a:gd name="connsiteY3" fmla="*/ 5617 h 723885"/>
              <a:gd name="connsiteX0" fmla="*/ 297255 w 1061575"/>
              <a:gd name="connsiteY0" fmla="*/ 738636 h 738636"/>
              <a:gd name="connsiteX1" fmla="*/ 75 w 1061575"/>
              <a:gd name="connsiteY1" fmla="*/ 327156 h 738636"/>
              <a:gd name="connsiteX2" fmla="*/ 274395 w 1061575"/>
              <a:gd name="connsiteY2" fmla="*/ 26331 h 738636"/>
              <a:gd name="connsiteX3" fmla="*/ 1061575 w 1061575"/>
              <a:gd name="connsiteY3" fmla="*/ 20368 h 738636"/>
              <a:gd name="connsiteX0" fmla="*/ 297381 w 1061701"/>
              <a:gd name="connsiteY0" fmla="*/ 723886 h 723886"/>
              <a:gd name="connsiteX1" fmla="*/ 201 w 1061701"/>
              <a:gd name="connsiteY1" fmla="*/ 312406 h 723886"/>
              <a:gd name="connsiteX2" fmla="*/ 261268 w 1061701"/>
              <a:gd name="connsiteY2" fmla="*/ 38085 h 723886"/>
              <a:gd name="connsiteX3" fmla="*/ 1061701 w 1061701"/>
              <a:gd name="connsiteY3" fmla="*/ 5618 h 723886"/>
              <a:gd name="connsiteX0" fmla="*/ 297381 w 1061701"/>
              <a:gd name="connsiteY0" fmla="*/ 723886 h 723886"/>
              <a:gd name="connsiteX1" fmla="*/ 201 w 1061701"/>
              <a:gd name="connsiteY1" fmla="*/ 285901 h 723886"/>
              <a:gd name="connsiteX2" fmla="*/ 261268 w 1061701"/>
              <a:gd name="connsiteY2" fmla="*/ 38085 h 723886"/>
              <a:gd name="connsiteX3" fmla="*/ 1061701 w 1061701"/>
              <a:gd name="connsiteY3" fmla="*/ 5618 h 72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701" h="723886">
                <a:moveTo>
                  <a:pt x="297381" y="723886"/>
                </a:moveTo>
                <a:cubicBezTo>
                  <a:pt x="150696" y="575296"/>
                  <a:pt x="6220" y="400201"/>
                  <a:pt x="201" y="285901"/>
                </a:cubicBezTo>
                <a:cubicBezTo>
                  <a:pt x="-5818" y="171601"/>
                  <a:pt x="124108" y="91425"/>
                  <a:pt x="261268" y="38085"/>
                </a:cubicBezTo>
                <a:cubicBezTo>
                  <a:pt x="398428" y="-15255"/>
                  <a:pt x="855961" y="1808"/>
                  <a:pt x="1061701" y="561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68F78C4-0AC9-6546-B52C-9868132808A5}"/>
              </a:ext>
            </a:extLst>
          </p:cNvPr>
          <p:cNvSpPr/>
          <p:nvPr/>
        </p:nvSpPr>
        <p:spPr>
          <a:xfrm rot="5400000" flipH="1">
            <a:off x="20143270" y="12504671"/>
            <a:ext cx="1476387" cy="914400"/>
          </a:xfrm>
          <a:prstGeom prst="rtTriangle">
            <a:avLst/>
          </a:prstGeom>
          <a:solidFill>
            <a:srgbClr val="7030A0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E7FECF29-453F-EC41-B51D-47A5BE78443F}"/>
              </a:ext>
            </a:extLst>
          </p:cNvPr>
          <p:cNvSpPr/>
          <p:nvPr/>
        </p:nvSpPr>
        <p:spPr>
          <a:xfrm rot="16200000">
            <a:off x="19116585" y="12504672"/>
            <a:ext cx="1476387" cy="914400"/>
          </a:xfrm>
          <a:prstGeom prst="rtTriangle">
            <a:avLst/>
          </a:prstGeom>
          <a:solidFill>
            <a:srgbClr val="7030A0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FD5593-06B2-A945-9F50-028267E83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999" y="12632561"/>
            <a:ext cx="3319792" cy="1997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6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open, door, fireplace&#10;&#10;Description automatically generated">
            <a:extLst>
              <a:ext uri="{FF2B5EF4-FFF2-40B4-BE49-F238E27FC236}">
                <a16:creationId xmlns:a16="http://schemas.microsoft.com/office/drawing/2014/main" id="{6CB06F3F-08A4-4719-965C-8AE44361E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1" t="26667" r="22916" b="24861"/>
          <a:stretch/>
        </p:blipFill>
        <p:spPr>
          <a:xfrm>
            <a:off x="11585050" y="5380578"/>
            <a:ext cx="7599026" cy="7526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192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99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9E38A8B-F208-9E46-BDEA-0D5ADCB1D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1" y="4451069"/>
            <a:ext cx="13980694" cy="8831795"/>
          </a:xfrm>
          <a:prstGeom prst="rect">
            <a:avLst/>
          </a:prstGeom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79C6EEEA-AF2B-9F4B-A0C0-EFDAD4D5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07" y="12872003"/>
            <a:ext cx="2816794" cy="275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2EDFE-38BC-4543-BBCD-5BF991078BCB}"/>
              </a:ext>
            </a:extLst>
          </p:cNvPr>
          <p:cNvSpPr txBox="1"/>
          <p:nvPr/>
        </p:nvSpPr>
        <p:spPr>
          <a:xfrm rot="16200000">
            <a:off x="18412405" y="10037726"/>
            <a:ext cx="1848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Organic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Carbon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226C5-C5EA-0349-8170-398DDD40B779}"/>
              </a:ext>
            </a:extLst>
          </p:cNvPr>
          <p:cNvSpPr txBox="1"/>
          <p:nvPr/>
        </p:nvSpPr>
        <p:spPr>
          <a:xfrm>
            <a:off x="19942231" y="11490147"/>
            <a:ext cx="20792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Probability 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density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69E9F1-E977-C34B-A91A-6C8EE4736B67}"/>
              </a:ext>
            </a:extLst>
          </p:cNvPr>
          <p:cNvCxnSpPr/>
          <p:nvPr/>
        </p:nvCxnSpPr>
        <p:spPr>
          <a:xfrm flipV="1">
            <a:off x="19942231" y="5266080"/>
            <a:ext cx="0" cy="6025422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4D72FC-B958-1B47-B612-75B1F2E12231}"/>
              </a:ext>
            </a:extLst>
          </p:cNvPr>
          <p:cNvCxnSpPr>
            <a:cxnSpLocks/>
          </p:cNvCxnSpPr>
          <p:nvPr/>
        </p:nvCxnSpPr>
        <p:spPr>
          <a:xfrm>
            <a:off x="19942231" y="11279538"/>
            <a:ext cx="2881338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15F8338-E675-6B49-81FA-AF09A2810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52290" y="6651486"/>
            <a:ext cx="5394739" cy="32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2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413FAD41-E66D-6648-86F4-E42EED24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00" y="5514254"/>
            <a:ext cx="11001099" cy="8418448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70811FC8-EDC6-8A40-80F5-45B9E7A20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569" y="5514254"/>
            <a:ext cx="1289517" cy="145244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4085058-2F66-9E4E-9B11-C1D0CE391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969" y="6521450"/>
            <a:ext cx="81915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andrewsforest.oregonstate.edu/sites/default/files/lter/images/hja/cd_abh/abh_010.jpg">
            <a:extLst>
              <a:ext uri="{FF2B5EF4-FFF2-40B4-BE49-F238E27FC236}">
                <a16:creationId xmlns:a16="http://schemas.microsoft.com/office/drawing/2014/main" id="{0A49D584-C5C5-40C0-8907-D98EE38DC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11258" b="26830"/>
          <a:stretch/>
        </p:blipFill>
        <p:spPr bwMode="auto">
          <a:xfrm>
            <a:off x="21038817" y="5315267"/>
            <a:ext cx="6575898" cy="657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andrewsforest.oregonstate.edu/sites/default/files/lter/images/hja/cd_abh/abh_003.jpg">
            <a:extLst>
              <a:ext uri="{FF2B5EF4-FFF2-40B4-BE49-F238E27FC236}">
                <a16:creationId xmlns:a16="http://schemas.microsoft.com/office/drawing/2014/main" id="{899D1F81-72E8-4655-8062-BE8467921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23452" r="392" b="10883"/>
          <a:stretch/>
        </p:blipFill>
        <p:spPr bwMode="auto">
          <a:xfrm>
            <a:off x="4359123" y="5383211"/>
            <a:ext cx="6575898" cy="65758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DCB687-971F-4F6A-B3B3-2823EF8EA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16559"/>
          <a:stretch/>
        </p:blipFill>
        <p:spPr bwMode="auto">
          <a:xfrm>
            <a:off x="12497507" y="5315269"/>
            <a:ext cx="6569593" cy="65758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andrewsforest.oregonstate.edu/sites/default/files/lter/images/hja/cd_abh/abh_010.jpg">
            <a:extLst>
              <a:ext uri="{FF2B5EF4-FFF2-40B4-BE49-F238E27FC236}">
                <a16:creationId xmlns:a16="http://schemas.microsoft.com/office/drawing/2014/main" id="{A3ADCFE6-CD41-214F-8732-425FD61E8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11258" b="26830"/>
          <a:stretch/>
        </p:blipFill>
        <p:spPr bwMode="auto">
          <a:xfrm>
            <a:off x="21191217" y="5467667"/>
            <a:ext cx="6575898" cy="657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6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D520658-9352-704A-81AE-400CA8F56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69" y="4908551"/>
            <a:ext cx="7565506" cy="5643553"/>
          </a:xfrm>
          <a:prstGeom prst="rect">
            <a:avLst/>
          </a:prstGeom>
        </p:spPr>
      </p:pic>
      <p:pic>
        <p:nvPicPr>
          <p:cNvPr id="8" name="Picture 7" descr="https://andrewsforest.oregonstate.edu/sites/default/files/lter/images/hja/cd_abh/abh_010.jpg">
            <a:extLst>
              <a:ext uri="{FF2B5EF4-FFF2-40B4-BE49-F238E27FC236}">
                <a16:creationId xmlns:a16="http://schemas.microsoft.com/office/drawing/2014/main" id="{D8817B71-615E-6B4F-BA57-276BF00D7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11258" b="26830"/>
          <a:stretch/>
        </p:blipFill>
        <p:spPr bwMode="auto">
          <a:xfrm>
            <a:off x="15453519" y="2286001"/>
            <a:ext cx="4089400" cy="4089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61F77D-E281-2040-BD96-DF729FFD2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573" y="4908551"/>
            <a:ext cx="7397396" cy="5643553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5B45BD4-BF5A-1948-8263-9305A4408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569" y="11239161"/>
            <a:ext cx="7095350" cy="454322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80A63C0C-9607-DB42-AC58-E3A4B76B5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69" y="11264561"/>
            <a:ext cx="7095350" cy="42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3766ED1A-1A7C-6146-8E64-AA9F18E83DE4}"/>
              </a:ext>
            </a:extLst>
          </p:cNvPr>
          <p:cNvSpPr/>
          <p:nvPr/>
        </p:nvSpPr>
        <p:spPr>
          <a:xfrm rot="18316566" flipH="1">
            <a:off x="13362365" y="4396645"/>
            <a:ext cx="9084812" cy="9158463"/>
          </a:xfrm>
          <a:custGeom>
            <a:avLst/>
            <a:gdLst>
              <a:gd name="connsiteX0" fmla="*/ 2998883 w 10126780"/>
              <a:gd name="connsiteY0" fmla="*/ 0 h 10591634"/>
              <a:gd name="connsiteX1" fmla="*/ 3004740 w 10126780"/>
              <a:gd name="connsiteY1" fmla="*/ 4034 h 10591634"/>
              <a:gd name="connsiteX2" fmla="*/ 2854814 w 10126780"/>
              <a:gd name="connsiteY2" fmla="*/ 120701 h 10591634"/>
              <a:gd name="connsiteX3" fmla="*/ 942399 w 10126780"/>
              <a:gd name="connsiteY3" fmla="*/ 4295583 h 10591634"/>
              <a:gd name="connsiteX4" fmla="*/ 5703392 w 10126780"/>
              <a:gd name="connsiteY4" fmla="*/ 9505489 h 10591634"/>
              <a:gd name="connsiteX5" fmla="*/ 8731825 w 10126780"/>
              <a:gd name="connsiteY5" fmla="*/ 8315800 h 10591634"/>
              <a:gd name="connsiteX6" fmla="*/ 8812785 w 10126780"/>
              <a:gd name="connsiteY6" fmla="*/ 8239058 h 10591634"/>
              <a:gd name="connsiteX7" fmla="*/ 8476707 w 10126780"/>
              <a:gd name="connsiteY7" fmla="*/ 8007598 h 10591634"/>
              <a:gd name="connsiteX8" fmla="*/ 10079723 w 10126780"/>
              <a:gd name="connsiteY8" fmla="*/ 7446192 h 10591634"/>
              <a:gd name="connsiteX9" fmla="*/ 10126780 w 10126780"/>
              <a:gd name="connsiteY9" fmla="*/ 9144021 h 10591634"/>
              <a:gd name="connsiteX10" fmla="*/ 9755283 w 10126780"/>
              <a:gd name="connsiteY10" fmla="*/ 8888167 h 10591634"/>
              <a:gd name="connsiteX11" fmla="*/ 9601647 w 10126780"/>
              <a:gd name="connsiteY11" fmla="*/ 9043968 h 10591634"/>
              <a:gd name="connsiteX12" fmla="*/ 2481766 w 10126780"/>
              <a:gd name="connsiteY12" fmla="*/ 9574692 h 10591634"/>
              <a:gd name="connsiteX13" fmla="*/ 966422 w 10126780"/>
              <a:gd name="connsiteY13" fmla="*/ 1776858 h 10591634"/>
              <a:gd name="connsiteX14" fmla="*/ 2794865 w 10126780"/>
              <a:gd name="connsiteY14" fmla="*/ 107900 h 105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26780" h="10591634">
                <a:moveTo>
                  <a:pt x="2998883" y="0"/>
                </a:moveTo>
                <a:lnTo>
                  <a:pt x="3004740" y="4034"/>
                </a:lnTo>
                <a:lnTo>
                  <a:pt x="2854814" y="120701"/>
                </a:lnTo>
                <a:cubicBezTo>
                  <a:pt x="1693860" y="1070790"/>
                  <a:pt x="942399" y="2587156"/>
                  <a:pt x="942399" y="4295583"/>
                </a:cubicBezTo>
                <a:cubicBezTo>
                  <a:pt x="942399" y="7172935"/>
                  <a:pt x="3073967" y="9505489"/>
                  <a:pt x="5703392" y="9505489"/>
                </a:cubicBezTo>
                <a:cubicBezTo>
                  <a:pt x="6853765" y="9505490"/>
                  <a:pt x="7908846" y="9059024"/>
                  <a:pt x="8731825" y="8315800"/>
                </a:cubicBezTo>
                <a:lnTo>
                  <a:pt x="8812785" y="8239058"/>
                </a:lnTo>
                <a:lnTo>
                  <a:pt x="8476707" y="8007598"/>
                </a:lnTo>
                <a:lnTo>
                  <a:pt x="10079723" y="7446192"/>
                </a:lnTo>
                <a:lnTo>
                  <a:pt x="10126780" y="9144021"/>
                </a:lnTo>
                <a:lnTo>
                  <a:pt x="9755283" y="8888167"/>
                </a:lnTo>
                <a:lnTo>
                  <a:pt x="9601647" y="9043968"/>
                </a:lnTo>
                <a:cubicBezTo>
                  <a:pt x="7729861" y="10853172"/>
                  <a:pt x="4748847" y="11136054"/>
                  <a:pt x="2481766" y="9574692"/>
                </a:cubicBezTo>
                <a:cubicBezTo>
                  <a:pt x="-97670" y="7798208"/>
                  <a:pt x="-776112" y="4306999"/>
                  <a:pt x="966422" y="1776858"/>
                </a:cubicBezTo>
                <a:cubicBezTo>
                  <a:pt x="1456510" y="1065256"/>
                  <a:pt x="2085904" y="505465"/>
                  <a:pt x="2794865" y="1079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D2E5EE3-0BBE-8149-9E7D-8D9FFFB9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95" y="7710549"/>
            <a:ext cx="6536151" cy="795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F71E366-1878-314A-B37B-B8F48AE7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254" y="7056369"/>
            <a:ext cx="4749792" cy="6874429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FE06E273-CA37-534E-BAFB-4D3ACC885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423" y="3358574"/>
            <a:ext cx="2362578" cy="409797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99154C-AFDA-AD49-99B7-7707B5A2A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564" y="2962212"/>
            <a:ext cx="5651925" cy="2204547"/>
          </a:xfrm>
          <a:prstGeom prst="rect">
            <a:avLst/>
          </a:prstGeom>
        </p:spPr>
      </p:pic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8F078CB6-D9DD-1646-BAB0-DD7C516F7046}"/>
              </a:ext>
            </a:extLst>
          </p:cNvPr>
          <p:cNvSpPr/>
          <p:nvPr/>
        </p:nvSpPr>
        <p:spPr>
          <a:xfrm>
            <a:off x="17693488" y="3369430"/>
            <a:ext cx="929084" cy="516770"/>
          </a:xfrm>
          <a:prstGeom prst="curved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66C89038-17A9-3F49-AB4E-112607A1FD53}"/>
              </a:ext>
            </a:extLst>
          </p:cNvPr>
          <p:cNvSpPr/>
          <p:nvPr/>
        </p:nvSpPr>
        <p:spPr>
          <a:xfrm>
            <a:off x="20875363" y="5166758"/>
            <a:ext cx="959276" cy="965200"/>
          </a:xfrm>
          <a:prstGeom prst="curvedLef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triped Right Arrow 14">
            <a:extLst>
              <a:ext uri="{FF2B5EF4-FFF2-40B4-BE49-F238E27FC236}">
                <a16:creationId xmlns:a16="http://schemas.microsoft.com/office/drawing/2014/main" id="{BBABD6DF-2ECE-6A42-AA46-77C4202F8FFD}"/>
              </a:ext>
            </a:extLst>
          </p:cNvPr>
          <p:cNvSpPr/>
          <p:nvPr/>
        </p:nvSpPr>
        <p:spPr>
          <a:xfrm rot="10800000">
            <a:off x="18362624" y="9144001"/>
            <a:ext cx="1811088" cy="791191"/>
          </a:xfrm>
          <a:prstGeom prst="striped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7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&#10;&#10;Description automatically generated">
            <a:extLst>
              <a:ext uri="{FF2B5EF4-FFF2-40B4-BE49-F238E27FC236}">
                <a16:creationId xmlns:a16="http://schemas.microsoft.com/office/drawing/2014/main" id="{FB77E81D-1DA8-C844-9D81-F30297FC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69" y="3619500"/>
            <a:ext cx="8055226" cy="4620356"/>
          </a:xfrm>
          <a:prstGeom prst="rect">
            <a:avLst/>
          </a:prstGeom>
        </p:spPr>
      </p:pic>
      <p:pic>
        <p:nvPicPr>
          <p:cNvPr id="7" name="Picture 6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7ACF8DFE-05A2-304B-A283-0272C396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669" y="5854700"/>
            <a:ext cx="10096500" cy="6578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lamp&#10;&#10;Description automatically generated">
            <a:extLst>
              <a:ext uri="{FF2B5EF4-FFF2-40B4-BE49-F238E27FC236}">
                <a16:creationId xmlns:a16="http://schemas.microsoft.com/office/drawing/2014/main" id="{A2F18381-77D5-BF41-8572-2CA2B24F6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69" y="10340244"/>
            <a:ext cx="8020050" cy="46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52847D7-D3FE-FD4E-9B6B-8910D83F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281" y="2602679"/>
            <a:ext cx="6055359" cy="683863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856CE9D-6CA1-9544-8B80-DD9F8314E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19" y="5257802"/>
            <a:ext cx="8575040" cy="96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7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6A34881-5D94-194C-905C-F1451AEB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51" y="4572000"/>
            <a:ext cx="158623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47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92127-2A17-43B8-B90A-AD6299454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3768" t="17343" r="43188" b="6329"/>
          <a:stretch/>
        </p:blipFill>
        <p:spPr>
          <a:xfrm>
            <a:off x="7864042" y="5376860"/>
            <a:ext cx="6042991" cy="785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67139-C8AC-4B16-BE0E-155A33D49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24094" t="17729" r="42862" b="5942"/>
          <a:stretch/>
        </p:blipFill>
        <p:spPr>
          <a:xfrm>
            <a:off x="16278748" y="5376859"/>
            <a:ext cx="6042992" cy="7851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673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D11FDD9-C3A2-F440-BCDD-2DA3BF828352}"/>
              </a:ext>
            </a:extLst>
          </p:cNvPr>
          <p:cNvSpPr/>
          <p:nvPr/>
        </p:nvSpPr>
        <p:spPr>
          <a:xfrm>
            <a:off x="17388910" y="4996962"/>
            <a:ext cx="10018643" cy="64788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FA7ED-25A1-C443-8233-83EE96CD7CD0}"/>
              </a:ext>
            </a:extLst>
          </p:cNvPr>
          <p:cNvSpPr/>
          <p:nvPr/>
        </p:nvSpPr>
        <p:spPr>
          <a:xfrm>
            <a:off x="4770082" y="9283853"/>
            <a:ext cx="10018643" cy="573823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54C474-A035-AC45-88E7-4CF7D4A3DA4D}"/>
              </a:ext>
            </a:extLst>
          </p:cNvPr>
          <p:cNvSpPr/>
          <p:nvPr/>
        </p:nvSpPr>
        <p:spPr>
          <a:xfrm>
            <a:off x="4688190" y="3265912"/>
            <a:ext cx="10018643" cy="5710820"/>
          </a:xfrm>
          <a:prstGeom prst="rect">
            <a:avLst/>
          </a:prstGeom>
          <a:solidFill>
            <a:schemeClr val="bg2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F39F59-FFBD-0C4E-B9D9-85ECB415A972}"/>
              </a:ext>
            </a:extLst>
          </p:cNvPr>
          <p:cNvSpPr/>
          <p:nvPr/>
        </p:nvSpPr>
        <p:spPr>
          <a:xfrm rot="16200000">
            <a:off x="3246666" y="4959889"/>
            <a:ext cx="5477749" cy="255593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B36727-4BE1-EF44-8154-903A1C3962DD}"/>
              </a:ext>
            </a:extLst>
          </p:cNvPr>
          <p:cNvSpPr/>
          <p:nvPr/>
        </p:nvSpPr>
        <p:spPr>
          <a:xfrm rot="16200000">
            <a:off x="5521518" y="4971037"/>
            <a:ext cx="3957467" cy="4053920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4B9C6E-0465-6547-AC3B-B952AE8068B9}"/>
              </a:ext>
            </a:extLst>
          </p:cNvPr>
          <p:cNvSpPr/>
          <p:nvPr/>
        </p:nvSpPr>
        <p:spPr>
          <a:xfrm rot="16200000">
            <a:off x="7921831" y="5409300"/>
            <a:ext cx="2868370" cy="426649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BC58C10-AC56-194B-A74D-A6E07C54AA21}"/>
              </a:ext>
            </a:extLst>
          </p:cNvPr>
          <p:cNvSpPr/>
          <p:nvPr/>
        </p:nvSpPr>
        <p:spPr>
          <a:xfrm rot="16200000">
            <a:off x="10666025" y="4959888"/>
            <a:ext cx="5477749" cy="255593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1DAD6E3-7CEB-4143-8CE2-5463EE91F931}"/>
              </a:ext>
            </a:extLst>
          </p:cNvPr>
          <p:cNvSpPr/>
          <p:nvPr/>
        </p:nvSpPr>
        <p:spPr>
          <a:xfrm rot="16200000">
            <a:off x="9625915" y="4958958"/>
            <a:ext cx="3928116" cy="409333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27828 w 3752105"/>
              <a:gd name="connsiteY0" fmla="*/ 0 h 3341395"/>
              <a:gd name="connsiteX1" fmla="*/ 623455 w 3752105"/>
              <a:gd name="connsiteY1" fmla="*/ 912586 h 3341395"/>
              <a:gd name="connsiteX2" fmla="*/ 3751880 w 3752105"/>
              <a:gd name="connsiteY2" fmla="*/ 1805207 h 3341395"/>
              <a:gd name="connsiteX3" fmla="*/ 457201 w 3752105"/>
              <a:gd name="connsiteY3" fmla="*/ 2685968 h 3341395"/>
              <a:gd name="connsiteX4" fmla="*/ 0 w 3752105"/>
              <a:gd name="connsiteY4" fmla="*/ 3341395 h 3341395"/>
              <a:gd name="connsiteX0" fmla="*/ 0 w 3724277"/>
              <a:gd name="connsiteY0" fmla="*/ 0 h 3367334"/>
              <a:gd name="connsiteX1" fmla="*/ 595627 w 3724277"/>
              <a:gd name="connsiteY1" fmla="*/ 912586 h 3367334"/>
              <a:gd name="connsiteX2" fmla="*/ 3724052 w 3724277"/>
              <a:gd name="connsiteY2" fmla="*/ 1805207 h 3367334"/>
              <a:gd name="connsiteX3" fmla="*/ 429373 w 3724277"/>
              <a:gd name="connsiteY3" fmla="*/ 2685968 h 3367334"/>
              <a:gd name="connsiteX4" fmla="*/ 2067 w 3724277"/>
              <a:gd name="connsiteY4" fmla="*/ 3367334 h 336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277" h="3367334">
                <a:moveTo>
                  <a:pt x="0" y="0"/>
                </a:moveTo>
                <a:cubicBezTo>
                  <a:pt x="102754" y="437573"/>
                  <a:pt x="-25048" y="611718"/>
                  <a:pt x="595627" y="912586"/>
                </a:cubicBezTo>
                <a:cubicBezTo>
                  <a:pt x="1216302" y="1213454"/>
                  <a:pt x="3751761" y="1509643"/>
                  <a:pt x="3724052" y="1805207"/>
                </a:cubicBezTo>
                <a:cubicBezTo>
                  <a:pt x="3696343" y="2100771"/>
                  <a:pt x="824227" y="2450441"/>
                  <a:pt x="429373" y="2685968"/>
                </a:cubicBezTo>
                <a:cubicBezTo>
                  <a:pt x="34519" y="2921495"/>
                  <a:pt x="33240" y="3000188"/>
                  <a:pt x="2067" y="3367334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7D63509-8B02-6F40-AC07-529B5A825682}"/>
              </a:ext>
            </a:extLst>
          </p:cNvPr>
          <p:cNvSpPr/>
          <p:nvPr/>
        </p:nvSpPr>
        <p:spPr>
          <a:xfrm rot="16200000">
            <a:off x="8969631" y="10035544"/>
            <a:ext cx="1455759" cy="8489699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46698"/>
              <a:gd name="connsiteY0" fmla="*/ 0 h 3351573"/>
              <a:gd name="connsiteX1" fmla="*/ 618048 w 3746698"/>
              <a:gd name="connsiteY1" fmla="*/ 906103 h 3351573"/>
              <a:gd name="connsiteX2" fmla="*/ 3746473 w 3746698"/>
              <a:gd name="connsiteY2" fmla="*/ 1798724 h 3351573"/>
              <a:gd name="connsiteX3" fmla="*/ 451794 w 3746698"/>
              <a:gd name="connsiteY3" fmla="*/ 2679485 h 3351573"/>
              <a:gd name="connsiteX4" fmla="*/ 30797 w 3746698"/>
              <a:gd name="connsiteY4" fmla="*/ 3351573 h 33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698" h="3351573">
                <a:moveTo>
                  <a:pt x="0" y="0"/>
                </a:moveTo>
                <a:cubicBezTo>
                  <a:pt x="102754" y="437573"/>
                  <a:pt x="-6364" y="606316"/>
                  <a:pt x="618048" y="906103"/>
                </a:cubicBezTo>
                <a:cubicBezTo>
                  <a:pt x="1242460" y="1205890"/>
                  <a:pt x="3774182" y="1503160"/>
                  <a:pt x="3746473" y="1798724"/>
                </a:cubicBezTo>
                <a:cubicBezTo>
                  <a:pt x="3718764" y="2094288"/>
                  <a:pt x="846648" y="2443958"/>
                  <a:pt x="451794" y="2679485"/>
                </a:cubicBezTo>
                <a:cubicBezTo>
                  <a:pt x="56940" y="2915012"/>
                  <a:pt x="61970" y="2984427"/>
                  <a:pt x="30797" y="3351573"/>
                </a:cubicBezTo>
              </a:path>
            </a:pathLst>
          </a:custGeom>
          <a:solidFill>
            <a:srgbClr val="FFFFFF"/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3B05E30-D8CE-7348-B528-609A075395D3}"/>
              </a:ext>
            </a:extLst>
          </p:cNvPr>
          <p:cNvSpPr/>
          <p:nvPr/>
        </p:nvSpPr>
        <p:spPr>
          <a:xfrm>
            <a:off x="4770081" y="10217436"/>
            <a:ext cx="9038631" cy="4796418"/>
          </a:xfrm>
          <a:custGeom>
            <a:avLst/>
            <a:gdLst>
              <a:gd name="connsiteX0" fmla="*/ 0 w 8363415"/>
              <a:gd name="connsiteY0" fmla="*/ 0 h 4796418"/>
              <a:gd name="connsiteX1" fmla="*/ 133815 w 8363415"/>
              <a:gd name="connsiteY1" fmla="*/ 1137425 h 4796418"/>
              <a:gd name="connsiteX2" fmla="*/ 669074 w 8363415"/>
              <a:gd name="connsiteY2" fmla="*/ 2810108 h 4796418"/>
              <a:gd name="connsiteX3" fmla="*/ 1650381 w 8363415"/>
              <a:gd name="connsiteY3" fmla="*/ 3992137 h 4796418"/>
              <a:gd name="connsiteX4" fmla="*/ 3880625 w 8363415"/>
              <a:gd name="connsiteY4" fmla="*/ 4683513 h 4796418"/>
              <a:gd name="connsiteX5" fmla="*/ 8363415 w 8363415"/>
              <a:gd name="connsiteY5" fmla="*/ 4795025 h 4796418"/>
              <a:gd name="connsiteX6" fmla="*/ 8363415 w 8363415"/>
              <a:gd name="connsiteY6" fmla="*/ 4795025 h 4796418"/>
              <a:gd name="connsiteX7" fmla="*/ 8363415 w 8363415"/>
              <a:gd name="connsiteY7" fmla="*/ 4795025 h 479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63415" h="4796418">
                <a:moveTo>
                  <a:pt x="0" y="0"/>
                </a:moveTo>
                <a:cubicBezTo>
                  <a:pt x="11151" y="334537"/>
                  <a:pt x="22303" y="669074"/>
                  <a:pt x="133815" y="1137425"/>
                </a:cubicBezTo>
                <a:cubicBezTo>
                  <a:pt x="245327" y="1605776"/>
                  <a:pt x="416313" y="2334323"/>
                  <a:pt x="669074" y="2810108"/>
                </a:cubicBezTo>
                <a:cubicBezTo>
                  <a:pt x="921835" y="3285893"/>
                  <a:pt x="1115123" y="3679903"/>
                  <a:pt x="1650381" y="3992137"/>
                </a:cubicBezTo>
                <a:cubicBezTo>
                  <a:pt x="2185640" y="4304371"/>
                  <a:pt x="2761786" y="4549698"/>
                  <a:pt x="3880625" y="4683513"/>
                </a:cubicBezTo>
                <a:cubicBezTo>
                  <a:pt x="4999464" y="4817328"/>
                  <a:pt x="8363415" y="4795025"/>
                  <a:pt x="8363415" y="4795025"/>
                </a:cubicBezTo>
                <a:lnTo>
                  <a:pt x="8363415" y="4795025"/>
                </a:lnTo>
                <a:lnTo>
                  <a:pt x="8363415" y="4795025"/>
                </a:ln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D5FB4CC-D3AF-BE48-A958-79D4D0F44E14}"/>
              </a:ext>
            </a:extLst>
          </p:cNvPr>
          <p:cNvSpPr/>
          <p:nvPr/>
        </p:nvSpPr>
        <p:spPr>
          <a:xfrm flipH="1">
            <a:off x="5597695" y="10198040"/>
            <a:ext cx="9191028" cy="4796418"/>
          </a:xfrm>
          <a:custGeom>
            <a:avLst/>
            <a:gdLst>
              <a:gd name="connsiteX0" fmla="*/ 0 w 8363415"/>
              <a:gd name="connsiteY0" fmla="*/ 0 h 4796418"/>
              <a:gd name="connsiteX1" fmla="*/ 133815 w 8363415"/>
              <a:gd name="connsiteY1" fmla="*/ 1137425 h 4796418"/>
              <a:gd name="connsiteX2" fmla="*/ 669074 w 8363415"/>
              <a:gd name="connsiteY2" fmla="*/ 2810108 h 4796418"/>
              <a:gd name="connsiteX3" fmla="*/ 1650381 w 8363415"/>
              <a:gd name="connsiteY3" fmla="*/ 3992137 h 4796418"/>
              <a:gd name="connsiteX4" fmla="*/ 3880625 w 8363415"/>
              <a:gd name="connsiteY4" fmla="*/ 4683513 h 4796418"/>
              <a:gd name="connsiteX5" fmla="*/ 8363415 w 8363415"/>
              <a:gd name="connsiteY5" fmla="*/ 4795025 h 4796418"/>
              <a:gd name="connsiteX6" fmla="*/ 8363415 w 8363415"/>
              <a:gd name="connsiteY6" fmla="*/ 4795025 h 4796418"/>
              <a:gd name="connsiteX7" fmla="*/ 8363415 w 8363415"/>
              <a:gd name="connsiteY7" fmla="*/ 4795025 h 479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63415" h="4796418">
                <a:moveTo>
                  <a:pt x="0" y="0"/>
                </a:moveTo>
                <a:cubicBezTo>
                  <a:pt x="11151" y="334537"/>
                  <a:pt x="22303" y="669074"/>
                  <a:pt x="133815" y="1137425"/>
                </a:cubicBezTo>
                <a:cubicBezTo>
                  <a:pt x="245327" y="1605776"/>
                  <a:pt x="416313" y="2334323"/>
                  <a:pt x="669074" y="2810108"/>
                </a:cubicBezTo>
                <a:cubicBezTo>
                  <a:pt x="921835" y="3285893"/>
                  <a:pt x="1115123" y="3679903"/>
                  <a:pt x="1650381" y="3992137"/>
                </a:cubicBezTo>
                <a:cubicBezTo>
                  <a:pt x="2185640" y="4304371"/>
                  <a:pt x="2761786" y="4549698"/>
                  <a:pt x="3880625" y="4683513"/>
                </a:cubicBezTo>
                <a:cubicBezTo>
                  <a:pt x="4999464" y="4817328"/>
                  <a:pt x="8363415" y="4795025"/>
                  <a:pt x="8363415" y="4795025"/>
                </a:cubicBezTo>
                <a:lnTo>
                  <a:pt x="8363415" y="4795025"/>
                </a:lnTo>
                <a:lnTo>
                  <a:pt x="8363415" y="4795025"/>
                </a:ln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83A347F-3A03-1D46-AECB-BF5BE4C1A1B7}"/>
              </a:ext>
            </a:extLst>
          </p:cNvPr>
          <p:cNvSpPr/>
          <p:nvPr/>
        </p:nvSpPr>
        <p:spPr>
          <a:xfrm rot="16200000">
            <a:off x="6781371" y="10933338"/>
            <a:ext cx="2049829" cy="6072410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5407 w 5327299"/>
              <a:gd name="connsiteY0" fmla="*/ 0 h 3334912"/>
              <a:gd name="connsiteX1" fmla="*/ 5158049 w 5327299"/>
              <a:gd name="connsiteY1" fmla="*/ 809253 h 3334912"/>
              <a:gd name="connsiteX2" fmla="*/ 3751880 w 5327299"/>
              <a:gd name="connsiteY2" fmla="*/ 1798724 h 3334912"/>
              <a:gd name="connsiteX3" fmla="*/ 457201 w 5327299"/>
              <a:gd name="connsiteY3" fmla="*/ 2679485 h 3334912"/>
              <a:gd name="connsiteX4" fmla="*/ 0 w 5327299"/>
              <a:gd name="connsiteY4" fmla="*/ 3334912 h 3334912"/>
              <a:gd name="connsiteX0" fmla="*/ 5407 w 5251694"/>
              <a:gd name="connsiteY0" fmla="*/ 0 h 3334912"/>
              <a:gd name="connsiteX1" fmla="*/ 5158049 w 5251694"/>
              <a:gd name="connsiteY1" fmla="*/ 809253 h 3334912"/>
              <a:gd name="connsiteX2" fmla="*/ 3120480 w 5251694"/>
              <a:gd name="connsiteY2" fmla="*/ 1754701 h 3334912"/>
              <a:gd name="connsiteX3" fmla="*/ 457201 w 5251694"/>
              <a:gd name="connsiteY3" fmla="*/ 2679485 h 3334912"/>
              <a:gd name="connsiteX4" fmla="*/ 0 w 5251694"/>
              <a:gd name="connsiteY4" fmla="*/ 3334912 h 3334912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1416" h="2947510">
                <a:moveTo>
                  <a:pt x="2645804" y="0"/>
                </a:moveTo>
                <a:cubicBezTo>
                  <a:pt x="4527957" y="182240"/>
                  <a:pt x="5078936" y="193968"/>
                  <a:pt x="5158049" y="421851"/>
                </a:cubicBezTo>
                <a:cubicBezTo>
                  <a:pt x="5237162" y="649734"/>
                  <a:pt x="3903955" y="1055594"/>
                  <a:pt x="3120480" y="1367299"/>
                </a:cubicBezTo>
                <a:cubicBezTo>
                  <a:pt x="2337005" y="1679004"/>
                  <a:pt x="852055" y="2056556"/>
                  <a:pt x="457201" y="2292083"/>
                </a:cubicBezTo>
                <a:cubicBezTo>
                  <a:pt x="62347" y="2527610"/>
                  <a:pt x="31173" y="2580364"/>
                  <a:pt x="0" y="2947510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0C5D1CC-3E45-314D-A42C-11F34F4522B7}"/>
              </a:ext>
            </a:extLst>
          </p:cNvPr>
          <p:cNvSpPr/>
          <p:nvPr/>
        </p:nvSpPr>
        <p:spPr>
          <a:xfrm rot="5400000" flipH="1">
            <a:off x="11022596" y="11228331"/>
            <a:ext cx="2099546" cy="5432708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5407 w 5327299"/>
              <a:gd name="connsiteY0" fmla="*/ 0 h 3334912"/>
              <a:gd name="connsiteX1" fmla="*/ 5158049 w 5327299"/>
              <a:gd name="connsiteY1" fmla="*/ 809253 h 3334912"/>
              <a:gd name="connsiteX2" fmla="*/ 3751880 w 5327299"/>
              <a:gd name="connsiteY2" fmla="*/ 1798724 h 3334912"/>
              <a:gd name="connsiteX3" fmla="*/ 457201 w 5327299"/>
              <a:gd name="connsiteY3" fmla="*/ 2679485 h 3334912"/>
              <a:gd name="connsiteX4" fmla="*/ 0 w 5327299"/>
              <a:gd name="connsiteY4" fmla="*/ 3334912 h 3334912"/>
              <a:gd name="connsiteX0" fmla="*/ 5407 w 5251694"/>
              <a:gd name="connsiteY0" fmla="*/ 0 h 3334912"/>
              <a:gd name="connsiteX1" fmla="*/ 5158049 w 5251694"/>
              <a:gd name="connsiteY1" fmla="*/ 809253 h 3334912"/>
              <a:gd name="connsiteX2" fmla="*/ 3120480 w 5251694"/>
              <a:gd name="connsiteY2" fmla="*/ 1754701 h 3334912"/>
              <a:gd name="connsiteX3" fmla="*/ 457201 w 5251694"/>
              <a:gd name="connsiteY3" fmla="*/ 2679485 h 3334912"/>
              <a:gd name="connsiteX4" fmla="*/ 0 w 5251694"/>
              <a:gd name="connsiteY4" fmla="*/ 3334912 h 3334912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1416" h="2947510">
                <a:moveTo>
                  <a:pt x="2645804" y="0"/>
                </a:moveTo>
                <a:cubicBezTo>
                  <a:pt x="4527957" y="182240"/>
                  <a:pt x="5078936" y="193968"/>
                  <a:pt x="5158049" y="421851"/>
                </a:cubicBezTo>
                <a:cubicBezTo>
                  <a:pt x="5237162" y="649734"/>
                  <a:pt x="3903955" y="1055594"/>
                  <a:pt x="3120480" y="1367299"/>
                </a:cubicBezTo>
                <a:cubicBezTo>
                  <a:pt x="2337005" y="1679004"/>
                  <a:pt x="852055" y="2056556"/>
                  <a:pt x="457201" y="2292083"/>
                </a:cubicBezTo>
                <a:cubicBezTo>
                  <a:pt x="62347" y="2527610"/>
                  <a:pt x="31173" y="2580364"/>
                  <a:pt x="0" y="2947510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AD0C64C-70D8-6C47-B4F1-F71EFF7998D6}"/>
              </a:ext>
            </a:extLst>
          </p:cNvPr>
          <p:cNvSpPr/>
          <p:nvPr/>
        </p:nvSpPr>
        <p:spPr>
          <a:xfrm rot="16200000">
            <a:off x="19613533" y="7219180"/>
            <a:ext cx="2038409" cy="645155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5407 w 5327299"/>
              <a:gd name="connsiteY0" fmla="*/ 0 h 3334912"/>
              <a:gd name="connsiteX1" fmla="*/ 5158049 w 5327299"/>
              <a:gd name="connsiteY1" fmla="*/ 809253 h 3334912"/>
              <a:gd name="connsiteX2" fmla="*/ 3751880 w 5327299"/>
              <a:gd name="connsiteY2" fmla="*/ 1798724 h 3334912"/>
              <a:gd name="connsiteX3" fmla="*/ 457201 w 5327299"/>
              <a:gd name="connsiteY3" fmla="*/ 2679485 h 3334912"/>
              <a:gd name="connsiteX4" fmla="*/ 0 w 5327299"/>
              <a:gd name="connsiteY4" fmla="*/ 3334912 h 3334912"/>
              <a:gd name="connsiteX0" fmla="*/ 5407 w 5251694"/>
              <a:gd name="connsiteY0" fmla="*/ 0 h 3334912"/>
              <a:gd name="connsiteX1" fmla="*/ 5158049 w 5251694"/>
              <a:gd name="connsiteY1" fmla="*/ 809253 h 3334912"/>
              <a:gd name="connsiteX2" fmla="*/ 3120480 w 5251694"/>
              <a:gd name="connsiteY2" fmla="*/ 1754701 h 3334912"/>
              <a:gd name="connsiteX3" fmla="*/ 457201 w 5251694"/>
              <a:gd name="connsiteY3" fmla="*/ 2679485 h 3334912"/>
              <a:gd name="connsiteX4" fmla="*/ 0 w 5251694"/>
              <a:gd name="connsiteY4" fmla="*/ 3334912 h 3334912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120205 w 5246269"/>
              <a:gd name="connsiteY0" fmla="*/ 0 h 3131543"/>
              <a:gd name="connsiteX1" fmla="*/ 5158049 w 5246269"/>
              <a:gd name="connsiteY1" fmla="*/ 605884 h 3131543"/>
              <a:gd name="connsiteX2" fmla="*/ 3120480 w 5246269"/>
              <a:gd name="connsiteY2" fmla="*/ 1551332 h 3131543"/>
              <a:gd name="connsiteX3" fmla="*/ 457201 w 5246269"/>
              <a:gd name="connsiteY3" fmla="*/ 2476116 h 3131543"/>
              <a:gd name="connsiteX4" fmla="*/ 0 w 5246269"/>
              <a:gd name="connsiteY4" fmla="*/ 3131543 h 313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269" h="3131543">
                <a:moveTo>
                  <a:pt x="120205" y="0"/>
                </a:moveTo>
                <a:cubicBezTo>
                  <a:pt x="2002358" y="182240"/>
                  <a:pt x="4658003" y="347329"/>
                  <a:pt x="5158049" y="605884"/>
                </a:cubicBezTo>
                <a:cubicBezTo>
                  <a:pt x="5658095" y="864439"/>
                  <a:pt x="3903955" y="1239627"/>
                  <a:pt x="3120480" y="1551332"/>
                </a:cubicBezTo>
                <a:cubicBezTo>
                  <a:pt x="2337005" y="1863037"/>
                  <a:pt x="852055" y="2240589"/>
                  <a:pt x="457201" y="2476116"/>
                </a:cubicBezTo>
                <a:cubicBezTo>
                  <a:pt x="62347" y="2711643"/>
                  <a:pt x="31173" y="2764397"/>
                  <a:pt x="0" y="3131543"/>
                </a:cubicBezTo>
              </a:path>
            </a:pathLst>
          </a:custGeom>
          <a:solidFill>
            <a:srgbClr val="35978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84DB23B-0B73-AC47-BFE8-85E6EC7FF9B2}"/>
              </a:ext>
            </a:extLst>
          </p:cNvPr>
          <p:cNvSpPr/>
          <p:nvPr/>
        </p:nvSpPr>
        <p:spPr>
          <a:xfrm rot="16200000">
            <a:off x="19213176" y="6811310"/>
            <a:ext cx="2844720" cy="649325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92927 w 3752104"/>
              <a:gd name="connsiteY0" fmla="*/ 0 h 3478819"/>
              <a:gd name="connsiteX1" fmla="*/ 623455 w 3752104"/>
              <a:gd name="connsiteY1" fmla="*/ 1050010 h 3478819"/>
              <a:gd name="connsiteX2" fmla="*/ 3751880 w 3752104"/>
              <a:gd name="connsiteY2" fmla="*/ 1942631 h 3478819"/>
              <a:gd name="connsiteX3" fmla="*/ 457201 w 3752104"/>
              <a:gd name="connsiteY3" fmla="*/ 2823392 h 3478819"/>
              <a:gd name="connsiteX4" fmla="*/ 0 w 3752104"/>
              <a:gd name="connsiteY4" fmla="*/ 3478819 h 3478819"/>
              <a:gd name="connsiteX0" fmla="*/ 61992 w 3721169"/>
              <a:gd name="connsiteY0" fmla="*/ 0 h 3491535"/>
              <a:gd name="connsiteX1" fmla="*/ 592520 w 3721169"/>
              <a:gd name="connsiteY1" fmla="*/ 1050010 h 3491535"/>
              <a:gd name="connsiteX2" fmla="*/ 3720945 w 3721169"/>
              <a:gd name="connsiteY2" fmla="*/ 1942631 h 3491535"/>
              <a:gd name="connsiteX3" fmla="*/ 426266 w 3721169"/>
              <a:gd name="connsiteY3" fmla="*/ 2823392 h 3491535"/>
              <a:gd name="connsiteX4" fmla="*/ 0 w 3721169"/>
              <a:gd name="connsiteY4" fmla="*/ 3491535 h 349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169" h="3491535">
                <a:moveTo>
                  <a:pt x="61992" y="0"/>
                </a:moveTo>
                <a:cubicBezTo>
                  <a:pt x="164746" y="437573"/>
                  <a:pt x="-17305" y="726238"/>
                  <a:pt x="592520" y="1050010"/>
                </a:cubicBezTo>
                <a:cubicBezTo>
                  <a:pt x="1202346" y="1373782"/>
                  <a:pt x="3748654" y="1647067"/>
                  <a:pt x="3720945" y="1942631"/>
                </a:cubicBezTo>
                <a:cubicBezTo>
                  <a:pt x="3693236" y="2238195"/>
                  <a:pt x="821120" y="2587865"/>
                  <a:pt x="426266" y="2823392"/>
                </a:cubicBezTo>
                <a:cubicBezTo>
                  <a:pt x="31412" y="3058919"/>
                  <a:pt x="31173" y="3124389"/>
                  <a:pt x="0" y="3491535"/>
                </a:cubicBezTo>
              </a:path>
            </a:pathLst>
          </a:custGeom>
          <a:solidFill>
            <a:srgbClr val="DFC27D">
              <a:alpha val="50588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31279DA-F7E5-3642-B489-036187E66FDC}"/>
              </a:ext>
            </a:extLst>
          </p:cNvPr>
          <p:cNvSpPr/>
          <p:nvPr/>
        </p:nvSpPr>
        <p:spPr>
          <a:xfrm rot="16200000">
            <a:off x="20347839" y="7112829"/>
            <a:ext cx="4370250" cy="436108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87750"/>
              <a:gd name="connsiteY0" fmla="*/ 0 h 3396528"/>
              <a:gd name="connsiteX1" fmla="*/ 659099 w 3787750"/>
              <a:gd name="connsiteY1" fmla="*/ 967719 h 3396528"/>
              <a:gd name="connsiteX2" fmla="*/ 3787524 w 3787750"/>
              <a:gd name="connsiteY2" fmla="*/ 1860340 h 3396528"/>
              <a:gd name="connsiteX3" fmla="*/ 492845 w 3787750"/>
              <a:gd name="connsiteY3" fmla="*/ 2741101 h 3396528"/>
              <a:gd name="connsiteX4" fmla="*/ 35644 w 3787750"/>
              <a:gd name="connsiteY4" fmla="*/ 3396528 h 3396528"/>
              <a:gd name="connsiteX0" fmla="*/ 5407 w 3793157"/>
              <a:gd name="connsiteY0" fmla="*/ 0 h 3408851"/>
              <a:gd name="connsiteX1" fmla="*/ 664506 w 3793157"/>
              <a:gd name="connsiteY1" fmla="*/ 967719 h 3408851"/>
              <a:gd name="connsiteX2" fmla="*/ 3792931 w 3793157"/>
              <a:gd name="connsiteY2" fmla="*/ 1860340 h 3408851"/>
              <a:gd name="connsiteX3" fmla="*/ 498252 w 3793157"/>
              <a:gd name="connsiteY3" fmla="*/ 2741101 h 3408851"/>
              <a:gd name="connsiteX4" fmla="*/ 0 w 3793157"/>
              <a:gd name="connsiteY4" fmla="*/ 3408851 h 34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157" h="3408851">
                <a:moveTo>
                  <a:pt x="5407" y="0"/>
                </a:moveTo>
                <a:cubicBezTo>
                  <a:pt x="108161" y="437573"/>
                  <a:pt x="33252" y="657662"/>
                  <a:pt x="664506" y="967719"/>
                </a:cubicBezTo>
                <a:cubicBezTo>
                  <a:pt x="1295760" y="1277776"/>
                  <a:pt x="3820640" y="1564776"/>
                  <a:pt x="3792931" y="1860340"/>
                </a:cubicBezTo>
                <a:cubicBezTo>
                  <a:pt x="3765222" y="2155904"/>
                  <a:pt x="893106" y="2505574"/>
                  <a:pt x="498252" y="2741101"/>
                </a:cubicBezTo>
                <a:cubicBezTo>
                  <a:pt x="103398" y="2976628"/>
                  <a:pt x="31173" y="3041705"/>
                  <a:pt x="0" y="3408851"/>
                </a:cubicBezTo>
              </a:path>
            </a:pathLst>
          </a:custGeom>
          <a:solidFill>
            <a:srgbClr val="AB79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8535F78-8F77-9E4F-824E-E6424F9CB576}"/>
              </a:ext>
            </a:extLst>
          </p:cNvPr>
          <p:cNvSpPr/>
          <p:nvPr/>
        </p:nvSpPr>
        <p:spPr>
          <a:xfrm rot="16200000">
            <a:off x="21650902" y="7218770"/>
            <a:ext cx="5426473" cy="3116444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46698"/>
              <a:gd name="connsiteY0" fmla="*/ 0 h 3369086"/>
              <a:gd name="connsiteX1" fmla="*/ 618048 w 3746698"/>
              <a:gd name="connsiteY1" fmla="*/ 906103 h 3369086"/>
              <a:gd name="connsiteX2" fmla="*/ 3746473 w 3746698"/>
              <a:gd name="connsiteY2" fmla="*/ 1798724 h 3369086"/>
              <a:gd name="connsiteX3" fmla="*/ 451794 w 3746698"/>
              <a:gd name="connsiteY3" fmla="*/ 2679485 h 3369086"/>
              <a:gd name="connsiteX4" fmla="*/ 21806 w 3746698"/>
              <a:gd name="connsiteY4" fmla="*/ 3369086 h 3369086"/>
              <a:gd name="connsiteX0" fmla="*/ 0 w 3746698"/>
              <a:gd name="connsiteY0" fmla="*/ 0 h 3360542"/>
              <a:gd name="connsiteX1" fmla="*/ 618048 w 3746698"/>
              <a:gd name="connsiteY1" fmla="*/ 906103 h 3360542"/>
              <a:gd name="connsiteX2" fmla="*/ 3746473 w 3746698"/>
              <a:gd name="connsiteY2" fmla="*/ 1798724 h 3360542"/>
              <a:gd name="connsiteX3" fmla="*/ 451794 w 3746698"/>
              <a:gd name="connsiteY3" fmla="*/ 2679485 h 3360542"/>
              <a:gd name="connsiteX4" fmla="*/ 36 w 3746698"/>
              <a:gd name="connsiteY4" fmla="*/ 3360542 h 3360542"/>
              <a:gd name="connsiteX0" fmla="*/ 5406 w 3746662"/>
              <a:gd name="connsiteY0" fmla="*/ 0 h 3377627"/>
              <a:gd name="connsiteX1" fmla="*/ 618012 w 3746662"/>
              <a:gd name="connsiteY1" fmla="*/ 923188 h 3377627"/>
              <a:gd name="connsiteX2" fmla="*/ 3746437 w 3746662"/>
              <a:gd name="connsiteY2" fmla="*/ 1815809 h 3377627"/>
              <a:gd name="connsiteX3" fmla="*/ 451758 w 3746662"/>
              <a:gd name="connsiteY3" fmla="*/ 2696570 h 3377627"/>
              <a:gd name="connsiteX4" fmla="*/ 0 w 3746662"/>
              <a:gd name="connsiteY4" fmla="*/ 3377627 h 337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662" h="3377627">
                <a:moveTo>
                  <a:pt x="5406" y="0"/>
                </a:moveTo>
                <a:cubicBezTo>
                  <a:pt x="108160" y="437573"/>
                  <a:pt x="-5493" y="620553"/>
                  <a:pt x="618012" y="923188"/>
                </a:cubicBezTo>
                <a:cubicBezTo>
                  <a:pt x="1241517" y="1225823"/>
                  <a:pt x="3774146" y="1520245"/>
                  <a:pt x="3746437" y="1815809"/>
                </a:cubicBezTo>
                <a:cubicBezTo>
                  <a:pt x="3718728" y="2111373"/>
                  <a:pt x="846612" y="2461043"/>
                  <a:pt x="451758" y="2696570"/>
                </a:cubicBezTo>
                <a:cubicBezTo>
                  <a:pt x="56904" y="2932097"/>
                  <a:pt x="31173" y="3010481"/>
                  <a:pt x="0" y="3377627"/>
                </a:cubicBezTo>
              </a:path>
            </a:pathLst>
          </a:custGeom>
          <a:solidFill>
            <a:srgbClr val="843C0C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93DDE34-9EE3-3940-9B1D-BEF455F503B3}"/>
              </a:ext>
            </a:extLst>
          </p:cNvPr>
          <p:cNvSpPr/>
          <p:nvPr/>
        </p:nvSpPr>
        <p:spPr>
          <a:xfrm rot="16200000">
            <a:off x="22975205" y="7197266"/>
            <a:ext cx="6151380" cy="2416091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10185 w 3752105"/>
              <a:gd name="connsiteY0" fmla="*/ 0 h 3403320"/>
              <a:gd name="connsiteX1" fmla="*/ 623455 w 3752105"/>
              <a:gd name="connsiteY1" fmla="*/ 974511 h 3403320"/>
              <a:gd name="connsiteX2" fmla="*/ 3751880 w 3752105"/>
              <a:gd name="connsiteY2" fmla="*/ 1867132 h 3403320"/>
              <a:gd name="connsiteX3" fmla="*/ 457201 w 3752105"/>
              <a:gd name="connsiteY3" fmla="*/ 2747893 h 3403320"/>
              <a:gd name="connsiteX4" fmla="*/ 0 w 3752105"/>
              <a:gd name="connsiteY4" fmla="*/ 3403320 h 3403320"/>
              <a:gd name="connsiteX0" fmla="*/ 0 w 3741920"/>
              <a:gd name="connsiteY0" fmla="*/ 0 h 3483134"/>
              <a:gd name="connsiteX1" fmla="*/ 613270 w 3741920"/>
              <a:gd name="connsiteY1" fmla="*/ 974511 h 3483134"/>
              <a:gd name="connsiteX2" fmla="*/ 3741695 w 3741920"/>
              <a:gd name="connsiteY2" fmla="*/ 1867132 h 3483134"/>
              <a:gd name="connsiteX3" fmla="*/ 447016 w 3741920"/>
              <a:gd name="connsiteY3" fmla="*/ 2747893 h 3483134"/>
              <a:gd name="connsiteX4" fmla="*/ 13702 w 3741920"/>
              <a:gd name="connsiteY4" fmla="*/ 3483134 h 3483134"/>
              <a:gd name="connsiteX0" fmla="*/ 630 w 3728218"/>
              <a:gd name="connsiteY0" fmla="*/ -1 h 3494531"/>
              <a:gd name="connsiteX1" fmla="*/ 599568 w 3728218"/>
              <a:gd name="connsiteY1" fmla="*/ 985908 h 3494531"/>
              <a:gd name="connsiteX2" fmla="*/ 3727993 w 3728218"/>
              <a:gd name="connsiteY2" fmla="*/ 1878529 h 3494531"/>
              <a:gd name="connsiteX3" fmla="*/ 433314 w 3728218"/>
              <a:gd name="connsiteY3" fmla="*/ 2759290 h 3494531"/>
              <a:gd name="connsiteX4" fmla="*/ 0 w 3728218"/>
              <a:gd name="connsiteY4" fmla="*/ 3494531 h 34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8218" h="3494531">
                <a:moveTo>
                  <a:pt x="630" y="-1"/>
                </a:moveTo>
                <a:cubicBezTo>
                  <a:pt x="103384" y="437572"/>
                  <a:pt x="-21659" y="672820"/>
                  <a:pt x="599568" y="985908"/>
                </a:cubicBezTo>
                <a:cubicBezTo>
                  <a:pt x="1220795" y="1298996"/>
                  <a:pt x="3755702" y="1582965"/>
                  <a:pt x="3727993" y="1878529"/>
                </a:cubicBezTo>
                <a:cubicBezTo>
                  <a:pt x="3700284" y="2174093"/>
                  <a:pt x="828168" y="2523763"/>
                  <a:pt x="433314" y="2759290"/>
                </a:cubicBezTo>
                <a:cubicBezTo>
                  <a:pt x="38460" y="2994817"/>
                  <a:pt x="31173" y="3127385"/>
                  <a:pt x="0" y="3494531"/>
                </a:cubicBezTo>
              </a:path>
            </a:pathLst>
          </a:custGeom>
          <a:solidFill>
            <a:srgbClr val="4242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1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1751269-87E6-FD44-AA69-9BFC6F6C10D0}"/>
              </a:ext>
            </a:extLst>
          </p:cNvPr>
          <p:cNvSpPr/>
          <p:nvPr/>
        </p:nvSpPr>
        <p:spPr>
          <a:xfrm>
            <a:off x="16935886" y="9620093"/>
            <a:ext cx="10018643" cy="571082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FA7ED-25A1-C443-8233-83EE96CD7CD0}"/>
              </a:ext>
            </a:extLst>
          </p:cNvPr>
          <p:cNvSpPr/>
          <p:nvPr/>
        </p:nvSpPr>
        <p:spPr>
          <a:xfrm>
            <a:off x="4648729" y="9664853"/>
            <a:ext cx="10018643" cy="5738235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54C474-A035-AC45-88E7-4CF7D4A3DA4D}"/>
              </a:ext>
            </a:extLst>
          </p:cNvPr>
          <p:cNvSpPr/>
          <p:nvPr/>
        </p:nvSpPr>
        <p:spPr>
          <a:xfrm>
            <a:off x="4630832" y="3244232"/>
            <a:ext cx="10018643" cy="571082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F39F59-FFBD-0C4E-B9D9-85ECB415A972}"/>
              </a:ext>
            </a:extLst>
          </p:cNvPr>
          <p:cNvSpPr/>
          <p:nvPr/>
        </p:nvSpPr>
        <p:spPr>
          <a:xfrm rot="16200000">
            <a:off x="3246666" y="4959889"/>
            <a:ext cx="5477749" cy="255593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4242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B36727-4BE1-EF44-8154-903A1C3962DD}"/>
              </a:ext>
            </a:extLst>
          </p:cNvPr>
          <p:cNvSpPr/>
          <p:nvPr/>
        </p:nvSpPr>
        <p:spPr>
          <a:xfrm rot="16200000">
            <a:off x="5521518" y="4971037"/>
            <a:ext cx="3957467" cy="4053920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843C0C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4B9C6E-0465-6547-AC3B-B952AE8068B9}"/>
              </a:ext>
            </a:extLst>
          </p:cNvPr>
          <p:cNvSpPr/>
          <p:nvPr/>
        </p:nvSpPr>
        <p:spPr>
          <a:xfrm rot="16200000">
            <a:off x="7921831" y="5409300"/>
            <a:ext cx="2868370" cy="426649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AB79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BC58C10-AC56-194B-A74D-A6E07C54AA21}"/>
              </a:ext>
            </a:extLst>
          </p:cNvPr>
          <p:cNvSpPr/>
          <p:nvPr/>
        </p:nvSpPr>
        <p:spPr>
          <a:xfrm rot="16200000">
            <a:off x="10666025" y="4959888"/>
            <a:ext cx="5477749" cy="255593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105" h="3334912">
                <a:moveTo>
                  <a:pt x="5407" y="0"/>
                </a:moveTo>
                <a:cubicBezTo>
                  <a:pt x="108161" y="437573"/>
                  <a:pt x="-957" y="606316"/>
                  <a:pt x="623455" y="906103"/>
                </a:cubicBezTo>
                <a:cubicBezTo>
                  <a:pt x="1247867" y="1205890"/>
                  <a:pt x="3779589" y="1503160"/>
                  <a:pt x="3751880" y="1798724"/>
                </a:cubicBezTo>
                <a:cubicBezTo>
                  <a:pt x="3724171" y="2094288"/>
                  <a:pt x="852055" y="2443958"/>
                  <a:pt x="457201" y="2679485"/>
                </a:cubicBezTo>
                <a:cubicBezTo>
                  <a:pt x="62347" y="2915012"/>
                  <a:pt x="31173" y="2967766"/>
                  <a:pt x="0" y="3334912"/>
                </a:cubicBezTo>
              </a:path>
            </a:pathLst>
          </a:custGeom>
          <a:solidFill>
            <a:srgbClr val="35978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1DAD6E3-7CEB-4143-8CE2-5463EE91F931}"/>
              </a:ext>
            </a:extLst>
          </p:cNvPr>
          <p:cNvSpPr/>
          <p:nvPr/>
        </p:nvSpPr>
        <p:spPr>
          <a:xfrm rot="16200000">
            <a:off x="9625915" y="4958958"/>
            <a:ext cx="3928116" cy="409333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27828 w 3752105"/>
              <a:gd name="connsiteY0" fmla="*/ 0 h 3341395"/>
              <a:gd name="connsiteX1" fmla="*/ 623455 w 3752105"/>
              <a:gd name="connsiteY1" fmla="*/ 912586 h 3341395"/>
              <a:gd name="connsiteX2" fmla="*/ 3751880 w 3752105"/>
              <a:gd name="connsiteY2" fmla="*/ 1805207 h 3341395"/>
              <a:gd name="connsiteX3" fmla="*/ 457201 w 3752105"/>
              <a:gd name="connsiteY3" fmla="*/ 2685968 h 3341395"/>
              <a:gd name="connsiteX4" fmla="*/ 0 w 3752105"/>
              <a:gd name="connsiteY4" fmla="*/ 3341395 h 3341395"/>
              <a:gd name="connsiteX0" fmla="*/ 0 w 3724277"/>
              <a:gd name="connsiteY0" fmla="*/ 0 h 3367334"/>
              <a:gd name="connsiteX1" fmla="*/ 595627 w 3724277"/>
              <a:gd name="connsiteY1" fmla="*/ 912586 h 3367334"/>
              <a:gd name="connsiteX2" fmla="*/ 3724052 w 3724277"/>
              <a:gd name="connsiteY2" fmla="*/ 1805207 h 3367334"/>
              <a:gd name="connsiteX3" fmla="*/ 429373 w 3724277"/>
              <a:gd name="connsiteY3" fmla="*/ 2685968 h 3367334"/>
              <a:gd name="connsiteX4" fmla="*/ 2067 w 3724277"/>
              <a:gd name="connsiteY4" fmla="*/ 3367334 h 336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4277" h="3367334">
                <a:moveTo>
                  <a:pt x="0" y="0"/>
                </a:moveTo>
                <a:cubicBezTo>
                  <a:pt x="102754" y="437573"/>
                  <a:pt x="-25048" y="611718"/>
                  <a:pt x="595627" y="912586"/>
                </a:cubicBezTo>
                <a:cubicBezTo>
                  <a:pt x="1216302" y="1213454"/>
                  <a:pt x="3751761" y="1509643"/>
                  <a:pt x="3724052" y="1805207"/>
                </a:cubicBezTo>
                <a:cubicBezTo>
                  <a:pt x="3696343" y="2100771"/>
                  <a:pt x="824227" y="2450441"/>
                  <a:pt x="429373" y="2685968"/>
                </a:cubicBezTo>
                <a:cubicBezTo>
                  <a:pt x="34519" y="2921495"/>
                  <a:pt x="33240" y="3000188"/>
                  <a:pt x="2067" y="3367334"/>
                </a:cubicBezTo>
              </a:path>
            </a:pathLst>
          </a:custGeom>
          <a:solidFill>
            <a:srgbClr val="DFC27D">
              <a:alpha val="50588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7D63509-8B02-6F40-AC07-529B5A825682}"/>
              </a:ext>
            </a:extLst>
          </p:cNvPr>
          <p:cNvSpPr/>
          <p:nvPr/>
        </p:nvSpPr>
        <p:spPr>
          <a:xfrm rot="16200000">
            <a:off x="8536281" y="10430359"/>
            <a:ext cx="1455759" cy="8489699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46698"/>
              <a:gd name="connsiteY0" fmla="*/ 0 h 3351573"/>
              <a:gd name="connsiteX1" fmla="*/ 618048 w 3746698"/>
              <a:gd name="connsiteY1" fmla="*/ 906103 h 3351573"/>
              <a:gd name="connsiteX2" fmla="*/ 3746473 w 3746698"/>
              <a:gd name="connsiteY2" fmla="*/ 1798724 h 3351573"/>
              <a:gd name="connsiteX3" fmla="*/ 451794 w 3746698"/>
              <a:gd name="connsiteY3" fmla="*/ 2679485 h 3351573"/>
              <a:gd name="connsiteX4" fmla="*/ 30797 w 3746698"/>
              <a:gd name="connsiteY4" fmla="*/ 3351573 h 3351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698" h="3351573">
                <a:moveTo>
                  <a:pt x="0" y="0"/>
                </a:moveTo>
                <a:cubicBezTo>
                  <a:pt x="102754" y="437573"/>
                  <a:pt x="-6364" y="606316"/>
                  <a:pt x="618048" y="906103"/>
                </a:cubicBezTo>
                <a:cubicBezTo>
                  <a:pt x="1242460" y="1205890"/>
                  <a:pt x="3774182" y="1503160"/>
                  <a:pt x="3746473" y="1798724"/>
                </a:cubicBezTo>
                <a:cubicBezTo>
                  <a:pt x="3718764" y="2094288"/>
                  <a:pt x="846648" y="2443958"/>
                  <a:pt x="451794" y="2679485"/>
                </a:cubicBezTo>
                <a:cubicBezTo>
                  <a:pt x="56940" y="2915012"/>
                  <a:pt x="61970" y="2984427"/>
                  <a:pt x="30797" y="3351573"/>
                </a:cubicBezTo>
              </a:path>
            </a:pathLst>
          </a:custGeom>
          <a:solidFill>
            <a:srgbClr val="AB79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F0C2497-921E-8145-9A14-45E014958354}"/>
              </a:ext>
            </a:extLst>
          </p:cNvPr>
          <p:cNvSpPr/>
          <p:nvPr/>
        </p:nvSpPr>
        <p:spPr>
          <a:xfrm>
            <a:off x="4648728" y="9664853"/>
            <a:ext cx="9884140" cy="5738235"/>
          </a:xfrm>
          <a:custGeom>
            <a:avLst/>
            <a:gdLst>
              <a:gd name="connsiteX0" fmla="*/ 0 w 9884140"/>
              <a:gd name="connsiteY0" fmla="*/ 0 h 5738235"/>
              <a:gd name="connsiteX1" fmla="*/ 26194 w 9884140"/>
              <a:gd name="connsiteY1" fmla="*/ 0 h 5738235"/>
              <a:gd name="connsiteX2" fmla="*/ 47602 w 9884140"/>
              <a:gd name="connsiteY2" fmla="*/ 134227 h 5738235"/>
              <a:gd name="connsiteX3" fmla="*/ 95124 w 9884140"/>
              <a:gd name="connsiteY3" fmla="*/ 382504 h 5738235"/>
              <a:gd name="connsiteX4" fmla="*/ 776907 w 9884140"/>
              <a:gd name="connsiteY4" fmla="*/ 2830839 h 5738235"/>
              <a:gd name="connsiteX5" fmla="*/ 2026840 w 9884140"/>
              <a:gd name="connsiteY5" fmla="*/ 4560995 h 5738235"/>
              <a:gd name="connsiteX6" fmla="*/ 4867598 w 9884140"/>
              <a:gd name="connsiteY6" fmla="*/ 5572974 h 5738235"/>
              <a:gd name="connsiteX7" fmla="*/ 9719662 w 9884140"/>
              <a:gd name="connsiteY7" fmla="*/ 5738133 h 5738235"/>
              <a:gd name="connsiteX8" fmla="*/ 9884140 w 9884140"/>
              <a:gd name="connsiteY8" fmla="*/ 5738235 h 5738235"/>
              <a:gd name="connsiteX9" fmla="*/ 0 w 9884140"/>
              <a:gd name="connsiteY9" fmla="*/ 5738235 h 5738235"/>
              <a:gd name="connsiteX10" fmla="*/ 0 w 9884140"/>
              <a:gd name="connsiteY10" fmla="*/ 0 h 573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84140" h="5738235">
                <a:moveTo>
                  <a:pt x="0" y="0"/>
                </a:moveTo>
                <a:lnTo>
                  <a:pt x="26194" y="0"/>
                </a:lnTo>
                <a:lnTo>
                  <a:pt x="47602" y="134227"/>
                </a:lnTo>
                <a:cubicBezTo>
                  <a:pt x="61612" y="214181"/>
                  <a:pt x="77369" y="296812"/>
                  <a:pt x="95124" y="382504"/>
                </a:cubicBezTo>
                <a:cubicBezTo>
                  <a:pt x="237162" y="1068037"/>
                  <a:pt x="454954" y="2134424"/>
                  <a:pt x="776907" y="2830839"/>
                </a:cubicBezTo>
                <a:cubicBezTo>
                  <a:pt x="1098859" y="3527254"/>
                  <a:pt x="1345058" y="4103973"/>
                  <a:pt x="2026840" y="4560995"/>
                </a:cubicBezTo>
                <a:cubicBezTo>
                  <a:pt x="2708622" y="5018018"/>
                  <a:pt x="3442484" y="5377107"/>
                  <a:pt x="4867598" y="5572974"/>
                </a:cubicBezTo>
                <a:cubicBezTo>
                  <a:pt x="5891898" y="5713753"/>
                  <a:pt x="8393522" y="5736483"/>
                  <a:pt x="9719662" y="5738133"/>
                </a:cubicBezTo>
                <a:lnTo>
                  <a:pt x="9884140" y="5738235"/>
                </a:lnTo>
                <a:lnTo>
                  <a:pt x="0" y="5738235"/>
                </a:lnTo>
                <a:lnTo>
                  <a:pt x="0" y="0"/>
                </a:lnTo>
                <a:close/>
              </a:path>
            </a:pathLst>
          </a:custGeom>
          <a:solidFill>
            <a:srgbClr val="4242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6C42811-F095-0E41-A915-07C5FACEF22A}"/>
              </a:ext>
            </a:extLst>
          </p:cNvPr>
          <p:cNvSpPr/>
          <p:nvPr/>
        </p:nvSpPr>
        <p:spPr>
          <a:xfrm flipH="1">
            <a:off x="4801128" y="9664853"/>
            <a:ext cx="9884140" cy="5738235"/>
          </a:xfrm>
          <a:custGeom>
            <a:avLst/>
            <a:gdLst>
              <a:gd name="connsiteX0" fmla="*/ 0 w 9884140"/>
              <a:gd name="connsiteY0" fmla="*/ 0 h 5738235"/>
              <a:gd name="connsiteX1" fmla="*/ 26194 w 9884140"/>
              <a:gd name="connsiteY1" fmla="*/ 0 h 5738235"/>
              <a:gd name="connsiteX2" fmla="*/ 47602 w 9884140"/>
              <a:gd name="connsiteY2" fmla="*/ 134227 h 5738235"/>
              <a:gd name="connsiteX3" fmla="*/ 95124 w 9884140"/>
              <a:gd name="connsiteY3" fmla="*/ 382504 h 5738235"/>
              <a:gd name="connsiteX4" fmla="*/ 776907 w 9884140"/>
              <a:gd name="connsiteY4" fmla="*/ 2830839 h 5738235"/>
              <a:gd name="connsiteX5" fmla="*/ 2026840 w 9884140"/>
              <a:gd name="connsiteY5" fmla="*/ 4560995 h 5738235"/>
              <a:gd name="connsiteX6" fmla="*/ 4867598 w 9884140"/>
              <a:gd name="connsiteY6" fmla="*/ 5572974 h 5738235"/>
              <a:gd name="connsiteX7" fmla="*/ 9719662 w 9884140"/>
              <a:gd name="connsiteY7" fmla="*/ 5738133 h 5738235"/>
              <a:gd name="connsiteX8" fmla="*/ 9884140 w 9884140"/>
              <a:gd name="connsiteY8" fmla="*/ 5738235 h 5738235"/>
              <a:gd name="connsiteX9" fmla="*/ 0 w 9884140"/>
              <a:gd name="connsiteY9" fmla="*/ 5738235 h 5738235"/>
              <a:gd name="connsiteX10" fmla="*/ 0 w 9884140"/>
              <a:gd name="connsiteY10" fmla="*/ 0 h 573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84140" h="5738235">
                <a:moveTo>
                  <a:pt x="0" y="0"/>
                </a:moveTo>
                <a:lnTo>
                  <a:pt x="26194" y="0"/>
                </a:lnTo>
                <a:lnTo>
                  <a:pt x="47602" y="134227"/>
                </a:lnTo>
                <a:cubicBezTo>
                  <a:pt x="61612" y="214181"/>
                  <a:pt x="77369" y="296812"/>
                  <a:pt x="95124" y="382504"/>
                </a:cubicBezTo>
                <a:cubicBezTo>
                  <a:pt x="237162" y="1068037"/>
                  <a:pt x="454954" y="2134424"/>
                  <a:pt x="776907" y="2830839"/>
                </a:cubicBezTo>
                <a:cubicBezTo>
                  <a:pt x="1098859" y="3527254"/>
                  <a:pt x="1345058" y="4103973"/>
                  <a:pt x="2026840" y="4560995"/>
                </a:cubicBezTo>
                <a:cubicBezTo>
                  <a:pt x="2708622" y="5018018"/>
                  <a:pt x="3442484" y="5377107"/>
                  <a:pt x="4867598" y="5572974"/>
                </a:cubicBezTo>
                <a:cubicBezTo>
                  <a:pt x="5891898" y="5713753"/>
                  <a:pt x="8393522" y="5736483"/>
                  <a:pt x="9719662" y="5738133"/>
                </a:cubicBezTo>
                <a:lnTo>
                  <a:pt x="9884140" y="5738235"/>
                </a:lnTo>
                <a:lnTo>
                  <a:pt x="0" y="5738235"/>
                </a:lnTo>
                <a:lnTo>
                  <a:pt x="0" y="0"/>
                </a:lnTo>
                <a:close/>
              </a:path>
            </a:pathLst>
          </a:custGeom>
          <a:solidFill>
            <a:srgbClr val="35978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89D9C9E5-8F69-9740-ABEA-E88B78AA59FF}"/>
              </a:ext>
            </a:extLst>
          </p:cNvPr>
          <p:cNvSpPr/>
          <p:nvPr/>
        </p:nvSpPr>
        <p:spPr>
          <a:xfrm>
            <a:off x="4630832" y="13339998"/>
            <a:ext cx="5481457" cy="2052403"/>
          </a:xfrm>
          <a:custGeom>
            <a:avLst/>
            <a:gdLst>
              <a:gd name="connsiteX0" fmla="*/ 840488 w 5481457"/>
              <a:gd name="connsiteY0" fmla="*/ 637 h 2052403"/>
              <a:gd name="connsiteX1" fmla="*/ 1450088 w 5481457"/>
              <a:gd name="connsiteY1" fmla="*/ 168912 h 2052403"/>
              <a:gd name="connsiteX2" fmla="*/ 3888488 w 5481457"/>
              <a:gd name="connsiteY2" fmla="*/ 1413512 h 2052403"/>
              <a:gd name="connsiteX3" fmla="*/ 5419037 w 5481457"/>
              <a:gd name="connsiteY3" fmla="*/ 2028470 h 2052403"/>
              <a:gd name="connsiteX4" fmla="*/ 5481457 w 5481457"/>
              <a:gd name="connsiteY4" fmla="*/ 2052403 h 2052403"/>
              <a:gd name="connsiteX5" fmla="*/ 0 w 5481457"/>
              <a:gd name="connsiteY5" fmla="*/ 2052403 h 2052403"/>
              <a:gd name="connsiteX6" fmla="*/ 0 w 5481457"/>
              <a:gd name="connsiteY6" fmla="*/ 926341 h 2052403"/>
              <a:gd name="connsiteX7" fmla="*/ 30863 w 5481457"/>
              <a:gd name="connsiteY7" fmla="*/ 869992 h 2052403"/>
              <a:gd name="connsiteX8" fmla="*/ 459488 w 5481457"/>
              <a:gd name="connsiteY8" fmla="*/ 118112 h 2052403"/>
              <a:gd name="connsiteX9" fmla="*/ 840488 w 5481457"/>
              <a:gd name="connsiteY9" fmla="*/ 637 h 20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1457" h="2052403">
                <a:moveTo>
                  <a:pt x="840488" y="637"/>
                </a:moveTo>
                <a:cubicBezTo>
                  <a:pt x="983363" y="6987"/>
                  <a:pt x="1164338" y="60962"/>
                  <a:pt x="1450088" y="168912"/>
                </a:cubicBezTo>
                <a:cubicBezTo>
                  <a:pt x="2021588" y="384812"/>
                  <a:pt x="3164588" y="1079079"/>
                  <a:pt x="3888488" y="1413512"/>
                </a:cubicBezTo>
                <a:cubicBezTo>
                  <a:pt x="4431413" y="1664337"/>
                  <a:pt x="4993388" y="1867537"/>
                  <a:pt x="5419037" y="2028470"/>
                </a:cubicBezTo>
                <a:lnTo>
                  <a:pt x="5481457" y="2052403"/>
                </a:lnTo>
                <a:lnTo>
                  <a:pt x="0" y="2052403"/>
                </a:lnTo>
                <a:lnTo>
                  <a:pt x="0" y="926341"/>
                </a:lnTo>
                <a:lnTo>
                  <a:pt x="30863" y="869992"/>
                </a:lnTo>
                <a:cubicBezTo>
                  <a:pt x="180882" y="565787"/>
                  <a:pt x="259463" y="241937"/>
                  <a:pt x="459488" y="118112"/>
                </a:cubicBezTo>
                <a:cubicBezTo>
                  <a:pt x="592838" y="35562"/>
                  <a:pt x="697613" y="-5713"/>
                  <a:pt x="840488" y="637"/>
                </a:cubicBezTo>
                <a:close/>
              </a:path>
            </a:pathLst>
          </a:custGeom>
          <a:solidFill>
            <a:srgbClr val="843C0C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66E3D53-FEAF-0C4C-A5BA-2D23C2BCFBBA}"/>
              </a:ext>
            </a:extLst>
          </p:cNvPr>
          <p:cNvSpPr/>
          <p:nvPr/>
        </p:nvSpPr>
        <p:spPr>
          <a:xfrm flipH="1">
            <a:off x="9203812" y="13329311"/>
            <a:ext cx="5481457" cy="2052403"/>
          </a:xfrm>
          <a:custGeom>
            <a:avLst/>
            <a:gdLst>
              <a:gd name="connsiteX0" fmla="*/ 840488 w 5481457"/>
              <a:gd name="connsiteY0" fmla="*/ 637 h 2052403"/>
              <a:gd name="connsiteX1" fmla="*/ 1450088 w 5481457"/>
              <a:gd name="connsiteY1" fmla="*/ 168912 h 2052403"/>
              <a:gd name="connsiteX2" fmla="*/ 3888488 w 5481457"/>
              <a:gd name="connsiteY2" fmla="*/ 1413512 h 2052403"/>
              <a:gd name="connsiteX3" fmla="*/ 5419037 w 5481457"/>
              <a:gd name="connsiteY3" fmla="*/ 2028470 h 2052403"/>
              <a:gd name="connsiteX4" fmla="*/ 5481457 w 5481457"/>
              <a:gd name="connsiteY4" fmla="*/ 2052403 h 2052403"/>
              <a:gd name="connsiteX5" fmla="*/ 0 w 5481457"/>
              <a:gd name="connsiteY5" fmla="*/ 2052403 h 2052403"/>
              <a:gd name="connsiteX6" fmla="*/ 0 w 5481457"/>
              <a:gd name="connsiteY6" fmla="*/ 926341 h 2052403"/>
              <a:gd name="connsiteX7" fmla="*/ 30863 w 5481457"/>
              <a:gd name="connsiteY7" fmla="*/ 869992 h 2052403"/>
              <a:gd name="connsiteX8" fmla="*/ 459488 w 5481457"/>
              <a:gd name="connsiteY8" fmla="*/ 118112 h 2052403"/>
              <a:gd name="connsiteX9" fmla="*/ 840488 w 5481457"/>
              <a:gd name="connsiteY9" fmla="*/ 637 h 205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1457" h="2052403">
                <a:moveTo>
                  <a:pt x="840488" y="637"/>
                </a:moveTo>
                <a:cubicBezTo>
                  <a:pt x="983363" y="6987"/>
                  <a:pt x="1164338" y="60962"/>
                  <a:pt x="1450088" y="168912"/>
                </a:cubicBezTo>
                <a:cubicBezTo>
                  <a:pt x="2021588" y="384812"/>
                  <a:pt x="3164588" y="1079079"/>
                  <a:pt x="3888488" y="1413512"/>
                </a:cubicBezTo>
                <a:cubicBezTo>
                  <a:pt x="4431413" y="1664337"/>
                  <a:pt x="4993388" y="1867537"/>
                  <a:pt x="5419037" y="2028470"/>
                </a:cubicBezTo>
                <a:lnTo>
                  <a:pt x="5481457" y="2052403"/>
                </a:lnTo>
                <a:lnTo>
                  <a:pt x="0" y="2052403"/>
                </a:lnTo>
                <a:lnTo>
                  <a:pt x="0" y="926341"/>
                </a:lnTo>
                <a:lnTo>
                  <a:pt x="30863" y="869992"/>
                </a:lnTo>
                <a:cubicBezTo>
                  <a:pt x="180882" y="565787"/>
                  <a:pt x="259463" y="241937"/>
                  <a:pt x="459488" y="118112"/>
                </a:cubicBezTo>
                <a:cubicBezTo>
                  <a:pt x="592838" y="35562"/>
                  <a:pt x="697613" y="-5713"/>
                  <a:pt x="840488" y="637"/>
                </a:cubicBezTo>
                <a:close/>
              </a:path>
            </a:pathLst>
          </a:custGeom>
          <a:solidFill>
            <a:srgbClr val="DFC27D">
              <a:alpha val="50588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045AA4A-14CE-AE40-B07B-DD8BA5695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78" y="10795933"/>
            <a:ext cx="10073251" cy="458578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69B49EE-AFCB-B147-8504-503F568FD71E}"/>
              </a:ext>
            </a:extLst>
          </p:cNvPr>
          <p:cNvSpPr/>
          <p:nvPr/>
        </p:nvSpPr>
        <p:spPr>
          <a:xfrm>
            <a:off x="16881278" y="3216778"/>
            <a:ext cx="10018643" cy="57108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7F412F1-4D57-E343-9675-E3D3043EAB6D}"/>
              </a:ext>
            </a:extLst>
          </p:cNvPr>
          <p:cNvSpPr/>
          <p:nvPr/>
        </p:nvSpPr>
        <p:spPr>
          <a:xfrm rot="16200000">
            <a:off x="19400931" y="4940598"/>
            <a:ext cx="1448349" cy="645155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5407 w 5327299"/>
              <a:gd name="connsiteY0" fmla="*/ 0 h 3334912"/>
              <a:gd name="connsiteX1" fmla="*/ 5158049 w 5327299"/>
              <a:gd name="connsiteY1" fmla="*/ 809253 h 3334912"/>
              <a:gd name="connsiteX2" fmla="*/ 3751880 w 5327299"/>
              <a:gd name="connsiteY2" fmla="*/ 1798724 h 3334912"/>
              <a:gd name="connsiteX3" fmla="*/ 457201 w 5327299"/>
              <a:gd name="connsiteY3" fmla="*/ 2679485 h 3334912"/>
              <a:gd name="connsiteX4" fmla="*/ 0 w 5327299"/>
              <a:gd name="connsiteY4" fmla="*/ 3334912 h 3334912"/>
              <a:gd name="connsiteX0" fmla="*/ 5407 w 5251694"/>
              <a:gd name="connsiteY0" fmla="*/ 0 h 3334912"/>
              <a:gd name="connsiteX1" fmla="*/ 5158049 w 5251694"/>
              <a:gd name="connsiteY1" fmla="*/ 809253 h 3334912"/>
              <a:gd name="connsiteX2" fmla="*/ 3120480 w 5251694"/>
              <a:gd name="connsiteY2" fmla="*/ 1754701 h 3334912"/>
              <a:gd name="connsiteX3" fmla="*/ 457201 w 5251694"/>
              <a:gd name="connsiteY3" fmla="*/ 2679485 h 3334912"/>
              <a:gd name="connsiteX4" fmla="*/ 0 w 5251694"/>
              <a:gd name="connsiteY4" fmla="*/ 3334912 h 3334912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2645804 w 5161416"/>
              <a:gd name="connsiteY0" fmla="*/ 0 h 2947510"/>
              <a:gd name="connsiteX1" fmla="*/ 5158049 w 5161416"/>
              <a:gd name="connsiteY1" fmla="*/ 421851 h 2947510"/>
              <a:gd name="connsiteX2" fmla="*/ 3120480 w 5161416"/>
              <a:gd name="connsiteY2" fmla="*/ 1367299 h 2947510"/>
              <a:gd name="connsiteX3" fmla="*/ 457201 w 5161416"/>
              <a:gd name="connsiteY3" fmla="*/ 2292083 h 2947510"/>
              <a:gd name="connsiteX4" fmla="*/ 0 w 5161416"/>
              <a:gd name="connsiteY4" fmla="*/ 2947510 h 2947510"/>
              <a:gd name="connsiteX0" fmla="*/ 120205 w 5246269"/>
              <a:gd name="connsiteY0" fmla="*/ 0 h 3131543"/>
              <a:gd name="connsiteX1" fmla="*/ 5158049 w 5246269"/>
              <a:gd name="connsiteY1" fmla="*/ 605884 h 3131543"/>
              <a:gd name="connsiteX2" fmla="*/ 3120480 w 5246269"/>
              <a:gd name="connsiteY2" fmla="*/ 1551332 h 3131543"/>
              <a:gd name="connsiteX3" fmla="*/ 457201 w 5246269"/>
              <a:gd name="connsiteY3" fmla="*/ 2476116 h 3131543"/>
              <a:gd name="connsiteX4" fmla="*/ 0 w 5246269"/>
              <a:gd name="connsiteY4" fmla="*/ 3131543 h 313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6269" h="3131543">
                <a:moveTo>
                  <a:pt x="120205" y="0"/>
                </a:moveTo>
                <a:cubicBezTo>
                  <a:pt x="2002358" y="182240"/>
                  <a:pt x="4658003" y="347329"/>
                  <a:pt x="5158049" y="605884"/>
                </a:cubicBezTo>
                <a:cubicBezTo>
                  <a:pt x="5658095" y="864439"/>
                  <a:pt x="3903955" y="1239627"/>
                  <a:pt x="3120480" y="1551332"/>
                </a:cubicBezTo>
                <a:cubicBezTo>
                  <a:pt x="2337005" y="1863037"/>
                  <a:pt x="852055" y="2240589"/>
                  <a:pt x="457201" y="2476116"/>
                </a:cubicBezTo>
                <a:cubicBezTo>
                  <a:pt x="62347" y="2711643"/>
                  <a:pt x="31173" y="2764397"/>
                  <a:pt x="0" y="3131543"/>
                </a:cubicBezTo>
              </a:path>
            </a:pathLst>
          </a:custGeom>
          <a:solidFill>
            <a:srgbClr val="35978F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89CB555-0F87-6A4C-8A48-20AF3AD28DF2}"/>
              </a:ext>
            </a:extLst>
          </p:cNvPr>
          <p:cNvSpPr/>
          <p:nvPr/>
        </p:nvSpPr>
        <p:spPr>
          <a:xfrm rot="16200000">
            <a:off x="19014663" y="4546816"/>
            <a:ext cx="2226484" cy="649325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92927 w 3752104"/>
              <a:gd name="connsiteY0" fmla="*/ 0 h 3478819"/>
              <a:gd name="connsiteX1" fmla="*/ 623455 w 3752104"/>
              <a:gd name="connsiteY1" fmla="*/ 1050010 h 3478819"/>
              <a:gd name="connsiteX2" fmla="*/ 3751880 w 3752104"/>
              <a:gd name="connsiteY2" fmla="*/ 1942631 h 3478819"/>
              <a:gd name="connsiteX3" fmla="*/ 457201 w 3752104"/>
              <a:gd name="connsiteY3" fmla="*/ 2823392 h 3478819"/>
              <a:gd name="connsiteX4" fmla="*/ 0 w 3752104"/>
              <a:gd name="connsiteY4" fmla="*/ 3478819 h 3478819"/>
              <a:gd name="connsiteX0" fmla="*/ 61992 w 3721169"/>
              <a:gd name="connsiteY0" fmla="*/ 0 h 3491535"/>
              <a:gd name="connsiteX1" fmla="*/ 592520 w 3721169"/>
              <a:gd name="connsiteY1" fmla="*/ 1050010 h 3491535"/>
              <a:gd name="connsiteX2" fmla="*/ 3720945 w 3721169"/>
              <a:gd name="connsiteY2" fmla="*/ 1942631 h 3491535"/>
              <a:gd name="connsiteX3" fmla="*/ 426266 w 3721169"/>
              <a:gd name="connsiteY3" fmla="*/ 2823392 h 3491535"/>
              <a:gd name="connsiteX4" fmla="*/ 0 w 3721169"/>
              <a:gd name="connsiteY4" fmla="*/ 3491535 h 349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169" h="3491535">
                <a:moveTo>
                  <a:pt x="61992" y="0"/>
                </a:moveTo>
                <a:cubicBezTo>
                  <a:pt x="164746" y="437573"/>
                  <a:pt x="-17305" y="726238"/>
                  <a:pt x="592520" y="1050010"/>
                </a:cubicBezTo>
                <a:cubicBezTo>
                  <a:pt x="1202346" y="1373782"/>
                  <a:pt x="3748654" y="1647067"/>
                  <a:pt x="3720945" y="1942631"/>
                </a:cubicBezTo>
                <a:cubicBezTo>
                  <a:pt x="3693236" y="2238195"/>
                  <a:pt x="821120" y="2587865"/>
                  <a:pt x="426266" y="2823392"/>
                </a:cubicBezTo>
                <a:cubicBezTo>
                  <a:pt x="31412" y="3058919"/>
                  <a:pt x="31173" y="3124389"/>
                  <a:pt x="0" y="3491535"/>
                </a:cubicBezTo>
              </a:path>
            </a:pathLst>
          </a:custGeom>
          <a:solidFill>
            <a:srgbClr val="DFC27D">
              <a:alpha val="50588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E911D6E-D772-704A-A6C5-CF8821134E74}"/>
              </a:ext>
            </a:extLst>
          </p:cNvPr>
          <p:cNvSpPr/>
          <p:nvPr/>
        </p:nvSpPr>
        <p:spPr>
          <a:xfrm rot="16200000">
            <a:off x="20277990" y="4976999"/>
            <a:ext cx="3494686" cy="436108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87750"/>
              <a:gd name="connsiteY0" fmla="*/ 0 h 3396528"/>
              <a:gd name="connsiteX1" fmla="*/ 659099 w 3787750"/>
              <a:gd name="connsiteY1" fmla="*/ 967719 h 3396528"/>
              <a:gd name="connsiteX2" fmla="*/ 3787524 w 3787750"/>
              <a:gd name="connsiteY2" fmla="*/ 1860340 h 3396528"/>
              <a:gd name="connsiteX3" fmla="*/ 492845 w 3787750"/>
              <a:gd name="connsiteY3" fmla="*/ 2741101 h 3396528"/>
              <a:gd name="connsiteX4" fmla="*/ 35644 w 3787750"/>
              <a:gd name="connsiteY4" fmla="*/ 3396528 h 3396528"/>
              <a:gd name="connsiteX0" fmla="*/ 5407 w 3793157"/>
              <a:gd name="connsiteY0" fmla="*/ 0 h 3408851"/>
              <a:gd name="connsiteX1" fmla="*/ 664506 w 3793157"/>
              <a:gd name="connsiteY1" fmla="*/ 967719 h 3408851"/>
              <a:gd name="connsiteX2" fmla="*/ 3792931 w 3793157"/>
              <a:gd name="connsiteY2" fmla="*/ 1860340 h 3408851"/>
              <a:gd name="connsiteX3" fmla="*/ 498252 w 3793157"/>
              <a:gd name="connsiteY3" fmla="*/ 2741101 h 3408851"/>
              <a:gd name="connsiteX4" fmla="*/ 0 w 3793157"/>
              <a:gd name="connsiteY4" fmla="*/ 3408851 h 34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157" h="3408851">
                <a:moveTo>
                  <a:pt x="5407" y="0"/>
                </a:moveTo>
                <a:cubicBezTo>
                  <a:pt x="108161" y="437573"/>
                  <a:pt x="33252" y="657662"/>
                  <a:pt x="664506" y="967719"/>
                </a:cubicBezTo>
                <a:cubicBezTo>
                  <a:pt x="1295760" y="1277776"/>
                  <a:pt x="3820640" y="1564776"/>
                  <a:pt x="3792931" y="1860340"/>
                </a:cubicBezTo>
                <a:cubicBezTo>
                  <a:pt x="3765222" y="2155904"/>
                  <a:pt x="893106" y="2505574"/>
                  <a:pt x="498252" y="2741101"/>
                </a:cubicBezTo>
                <a:cubicBezTo>
                  <a:pt x="103398" y="2976628"/>
                  <a:pt x="31173" y="3041705"/>
                  <a:pt x="0" y="3408851"/>
                </a:cubicBezTo>
              </a:path>
            </a:pathLst>
          </a:custGeom>
          <a:solidFill>
            <a:srgbClr val="AB79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ADCEF08-54E5-3A46-9F33-96AEB0A36164}"/>
              </a:ext>
            </a:extLst>
          </p:cNvPr>
          <p:cNvSpPr/>
          <p:nvPr/>
        </p:nvSpPr>
        <p:spPr>
          <a:xfrm rot="16200000">
            <a:off x="21544498" y="5046385"/>
            <a:ext cx="4624017" cy="3116444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0 w 3746698"/>
              <a:gd name="connsiteY0" fmla="*/ 0 h 3369086"/>
              <a:gd name="connsiteX1" fmla="*/ 618048 w 3746698"/>
              <a:gd name="connsiteY1" fmla="*/ 906103 h 3369086"/>
              <a:gd name="connsiteX2" fmla="*/ 3746473 w 3746698"/>
              <a:gd name="connsiteY2" fmla="*/ 1798724 h 3369086"/>
              <a:gd name="connsiteX3" fmla="*/ 451794 w 3746698"/>
              <a:gd name="connsiteY3" fmla="*/ 2679485 h 3369086"/>
              <a:gd name="connsiteX4" fmla="*/ 21806 w 3746698"/>
              <a:gd name="connsiteY4" fmla="*/ 3369086 h 3369086"/>
              <a:gd name="connsiteX0" fmla="*/ 0 w 3746698"/>
              <a:gd name="connsiteY0" fmla="*/ 0 h 3360542"/>
              <a:gd name="connsiteX1" fmla="*/ 618048 w 3746698"/>
              <a:gd name="connsiteY1" fmla="*/ 906103 h 3360542"/>
              <a:gd name="connsiteX2" fmla="*/ 3746473 w 3746698"/>
              <a:gd name="connsiteY2" fmla="*/ 1798724 h 3360542"/>
              <a:gd name="connsiteX3" fmla="*/ 451794 w 3746698"/>
              <a:gd name="connsiteY3" fmla="*/ 2679485 h 3360542"/>
              <a:gd name="connsiteX4" fmla="*/ 36 w 3746698"/>
              <a:gd name="connsiteY4" fmla="*/ 3360542 h 3360542"/>
              <a:gd name="connsiteX0" fmla="*/ 5406 w 3746662"/>
              <a:gd name="connsiteY0" fmla="*/ 0 h 3377627"/>
              <a:gd name="connsiteX1" fmla="*/ 618012 w 3746662"/>
              <a:gd name="connsiteY1" fmla="*/ 923188 h 3377627"/>
              <a:gd name="connsiteX2" fmla="*/ 3746437 w 3746662"/>
              <a:gd name="connsiteY2" fmla="*/ 1815809 h 3377627"/>
              <a:gd name="connsiteX3" fmla="*/ 451758 w 3746662"/>
              <a:gd name="connsiteY3" fmla="*/ 2696570 h 3377627"/>
              <a:gd name="connsiteX4" fmla="*/ 0 w 3746662"/>
              <a:gd name="connsiteY4" fmla="*/ 3377627 h 337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662" h="3377627">
                <a:moveTo>
                  <a:pt x="5406" y="0"/>
                </a:moveTo>
                <a:cubicBezTo>
                  <a:pt x="108160" y="437573"/>
                  <a:pt x="-5493" y="620553"/>
                  <a:pt x="618012" y="923188"/>
                </a:cubicBezTo>
                <a:cubicBezTo>
                  <a:pt x="1241517" y="1225823"/>
                  <a:pt x="3774146" y="1520245"/>
                  <a:pt x="3746437" y="1815809"/>
                </a:cubicBezTo>
                <a:cubicBezTo>
                  <a:pt x="3718728" y="2111373"/>
                  <a:pt x="846612" y="2461043"/>
                  <a:pt x="451758" y="2696570"/>
                </a:cubicBezTo>
                <a:cubicBezTo>
                  <a:pt x="56904" y="2932097"/>
                  <a:pt x="31173" y="3010481"/>
                  <a:pt x="0" y="3377627"/>
                </a:cubicBezTo>
              </a:path>
            </a:pathLst>
          </a:custGeom>
          <a:solidFill>
            <a:srgbClr val="843C0C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F3E8610-3D66-1341-9931-C0516F9550CE}"/>
              </a:ext>
            </a:extLst>
          </p:cNvPr>
          <p:cNvSpPr/>
          <p:nvPr/>
        </p:nvSpPr>
        <p:spPr>
          <a:xfrm rot="16200000">
            <a:off x="22839059" y="4995139"/>
            <a:ext cx="5408410" cy="2416091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91835"/>
              <a:gd name="connsiteY0" fmla="*/ 0 h 4059382"/>
              <a:gd name="connsiteX1" fmla="*/ 623454 w 2391835"/>
              <a:gd name="connsiteY1" fmla="*/ 1316182 h 4059382"/>
              <a:gd name="connsiteX2" fmla="*/ 2391430 w 2391835"/>
              <a:gd name="connsiteY2" fmla="*/ 2222472 h 4059382"/>
              <a:gd name="connsiteX3" fmla="*/ 457200 w 2391835"/>
              <a:gd name="connsiteY3" fmla="*/ 3089564 h 4059382"/>
              <a:gd name="connsiteX4" fmla="*/ 0 w 2391835"/>
              <a:gd name="connsiteY4" fmla="*/ 4059382 h 4059382"/>
              <a:gd name="connsiteX0" fmla="*/ 27709 w 3752104"/>
              <a:gd name="connsiteY0" fmla="*/ 0 h 4059382"/>
              <a:gd name="connsiteX1" fmla="*/ 623454 w 3752104"/>
              <a:gd name="connsiteY1" fmla="*/ 1316182 h 4059382"/>
              <a:gd name="connsiteX2" fmla="*/ 3751879 w 3752104"/>
              <a:gd name="connsiteY2" fmla="*/ 2208803 h 4059382"/>
              <a:gd name="connsiteX3" fmla="*/ 457200 w 3752104"/>
              <a:gd name="connsiteY3" fmla="*/ 3089564 h 4059382"/>
              <a:gd name="connsiteX4" fmla="*/ 0 w 3752104"/>
              <a:gd name="connsiteY4" fmla="*/ 4059382 h 4059382"/>
              <a:gd name="connsiteX0" fmla="*/ 27710 w 3752105"/>
              <a:gd name="connsiteY0" fmla="*/ 0 h 3744991"/>
              <a:gd name="connsiteX1" fmla="*/ 623455 w 3752105"/>
              <a:gd name="connsiteY1" fmla="*/ 1316182 h 3744991"/>
              <a:gd name="connsiteX2" fmla="*/ 3751880 w 3752105"/>
              <a:gd name="connsiteY2" fmla="*/ 2208803 h 3744991"/>
              <a:gd name="connsiteX3" fmla="*/ 457201 w 3752105"/>
              <a:gd name="connsiteY3" fmla="*/ 3089564 h 3744991"/>
              <a:gd name="connsiteX4" fmla="*/ 0 w 3752105"/>
              <a:gd name="connsiteY4" fmla="*/ 3744991 h 3744991"/>
              <a:gd name="connsiteX0" fmla="*/ 5407 w 3752105"/>
              <a:gd name="connsiteY0" fmla="*/ 0 h 3334912"/>
              <a:gd name="connsiteX1" fmla="*/ 623455 w 3752105"/>
              <a:gd name="connsiteY1" fmla="*/ 906103 h 3334912"/>
              <a:gd name="connsiteX2" fmla="*/ 3751880 w 3752105"/>
              <a:gd name="connsiteY2" fmla="*/ 1798724 h 3334912"/>
              <a:gd name="connsiteX3" fmla="*/ 457201 w 3752105"/>
              <a:gd name="connsiteY3" fmla="*/ 2679485 h 3334912"/>
              <a:gd name="connsiteX4" fmla="*/ 0 w 3752105"/>
              <a:gd name="connsiteY4" fmla="*/ 3334912 h 3334912"/>
              <a:gd name="connsiteX0" fmla="*/ 10185 w 3752105"/>
              <a:gd name="connsiteY0" fmla="*/ 0 h 3403320"/>
              <a:gd name="connsiteX1" fmla="*/ 623455 w 3752105"/>
              <a:gd name="connsiteY1" fmla="*/ 974511 h 3403320"/>
              <a:gd name="connsiteX2" fmla="*/ 3751880 w 3752105"/>
              <a:gd name="connsiteY2" fmla="*/ 1867132 h 3403320"/>
              <a:gd name="connsiteX3" fmla="*/ 457201 w 3752105"/>
              <a:gd name="connsiteY3" fmla="*/ 2747893 h 3403320"/>
              <a:gd name="connsiteX4" fmla="*/ 0 w 3752105"/>
              <a:gd name="connsiteY4" fmla="*/ 3403320 h 3403320"/>
              <a:gd name="connsiteX0" fmla="*/ 0 w 3741920"/>
              <a:gd name="connsiteY0" fmla="*/ 0 h 3483134"/>
              <a:gd name="connsiteX1" fmla="*/ 613270 w 3741920"/>
              <a:gd name="connsiteY1" fmla="*/ 974511 h 3483134"/>
              <a:gd name="connsiteX2" fmla="*/ 3741695 w 3741920"/>
              <a:gd name="connsiteY2" fmla="*/ 1867132 h 3483134"/>
              <a:gd name="connsiteX3" fmla="*/ 447016 w 3741920"/>
              <a:gd name="connsiteY3" fmla="*/ 2747893 h 3483134"/>
              <a:gd name="connsiteX4" fmla="*/ 13702 w 3741920"/>
              <a:gd name="connsiteY4" fmla="*/ 3483134 h 3483134"/>
              <a:gd name="connsiteX0" fmla="*/ 630 w 3728218"/>
              <a:gd name="connsiteY0" fmla="*/ -1 h 3494531"/>
              <a:gd name="connsiteX1" fmla="*/ 599568 w 3728218"/>
              <a:gd name="connsiteY1" fmla="*/ 985908 h 3494531"/>
              <a:gd name="connsiteX2" fmla="*/ 3727993 w 3728218"/>
              <a:gd name="connsiteY2" fmla="*/ 1878529 h 3494531"/>
              <a:gd name="connsiteX3" fmla="*/ 433314 w 3728218"/>
              <a:gd name="connsiteY3" fmla="*/ 2759290 h 3494531"/>
              <a:gd name="connsiteX4" fmla="*/ 0 w 3728218"/>
              <a:gd name="connsiteY4" fmla="*/ 3494531 h 34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8218" h="3494531">
                <a:moveTo>
                  <a:pt x="630" y="-1"/>
                </a:moveTo>
                <a:cubicBezTo>
                  <a:pt x="103384" y="437572"/>
                  <a:pt x="-21659" y="672820"/>
                  <a:pt x="599568" y="985908"/>
                </a:cubicBezTo>
                <a:cubicBezTo>
                  <a:pt x="1220795" y="1298996"/>
                  <a:pt x="3755702" y="1582965"/>
                  <a:pt x="3727993" y="1878529"/>
                </a:cubicBezTo>
                <a:cubicBezTo>
                  <a:pt x="3700284" y="2174093"/>
                  <a:pt x="828168" y="2523763"/>
                  <a:pt x="433314" y="2759290"/>
                </a:cubicBezTo>
                <a:cubicBezTo>
                  <a:pt x="38460" y="2994817"/>
                  <a:pt x="31173" y="3127385"/>
                  <a:pt x="0" y="3494531"/>
                </a:cubicBezTo>
              </a:path>
            </a:pathLst>
          </a:custGeom>
          <a:solidFill>
            <a:srgbClr val="424242">
              <a:alpha val="50196"/>
            </a:srgbClr>
          </a:solidFill>
          <a:ln w="7620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6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71416BA1-01C6-A449-8548-958FC5365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73" y="5759450"/>
            <a:ext cx="5824415" cy="56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632FC2-0960-B748-89DA-329DE316846D}"/>
              </a:ext>
            </a:extLst>
          </p:cNvPr>
          <p:cNvSpPr/>
          <p:nvPr/>
        </p:nvSpPr>
        <p:spPr>
          <a:xfrm>
            <a:off x="10962609" y="4812151"/>
            <a:ext cx="10018643" cy="904514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3F14C31-5140-324F-A6C9-F87A7AFDCA7C}"/>
              </a:ext>
            </a:extLst>
          </p:cNvPr>
          <p:cNvSpPr/>
          <p:nvPr/>
        </p:nvSpPr>
        <p:spPr>
          <a:xfrm>
            <a:off x="10975861" y="5506279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42D396B-F061-5B46-8653-13E0AB99CBA9}"/>
              </a:ext>
            </a:extLst>
          </p:cNvPr>
          <p:cNvSpPr/>
          <p:nvPr/>
        </p:nvSpPr>
        <p:spPr>
          <a:xfrm>
            <a:off x="10992588" y="9144000"/>
            <a:ext cx="9988663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CE79E-510D-944C-BC5A-88073A0AEBD4}"/>
              </a:ext>
            </a:extLst>
          </p:cNvPr>
          <p:cNvSpPr/>
          <p:nvPr/>
        </p:nvSpPr>
        <p:spPr>
          <a:xfrm>
            <a:off x="10991439" y="4840981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22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632FC2-0960-B748-89DA-329DE316846D}"/>
              </a:ext>
            </a:extLst>
          </p:cNvPr>
          <p:cNvSpPr/>
          <p:nvPr/>
        </p:nvSpPr>
        <p:spPr>
          <a:xfrm>
            <a:off x="10962609" y="4812151"/>
            <a:ext cx="10018643" cy="904514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3F14C31-5140-324F-A6C9-F87A7AFDCA7C}"/>
              </a:ext>
            </a:extLst>
          </p:cNvPr>
          <p:cNvSpPr/>
          <p:nvPr/>
        </p:nvSpPr>
        <p:spPr>
          <a:xfrm>
            <a:off x="10975861" y="5506279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rnd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42D396B-F061-5B46-8653-13E0AB99CBA9}"/>
              </a:ext>
            </a:extLst>
          </p:cNvPr>
          <p:cNvSpPr/>
          <p:nvPr/>
        </p:nvSpPr>
        <p:spPr>
          <a:xfrm>
            <a:off x="11095832" y="9144000"/>
            <a:ext cx="9885418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254000" cap="flat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CE79E-510D-944C-BC5A-88073A0AEBD4}"/>
              </a:ext>
            </a:extLst>
          </p:cNvPr>
          <p:cNvSpPr/>
          <p:nvPr/>
        </p:nvSpPr>
        <p:spPr>
          <a:xfrm>
            <a:off x="10991439" y="4840981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44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Fir tree with solid fill">
            <a:extLst>
              <a:ext uri="{FF2B5EF4-FFF2-40B4-BE49-F238E27FC236}">
                <a16:creationId xmlns:a16="http://schemas.microsoft.com/office/drawing/2014/main" id="{ECC07A5A-EEBB-7F47-9399-64B7070C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946" y="2392177"/>
            <a:ext cx="2971800" cy="3584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2780CFA-9C0C-264D-8FDE-DD5C7DFA5C01}"/>
              </a:ext>
            </a:extLst>
          </p:cNvPr>
          <p:cNvSpPr/>
          <p:nvPr/>
        </p:nvSpPr>
        <p:spPr>
          <a:xfrm>
            <a:off x="10921396" y="4925442"/>
            <a:ext cx="10018643" cy="904514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8D676F0-975F-CB4F-8698-6DCDFF3BD6C0}"/>
              </a:ext>
            </a:extLst>
          </p:cNvPr>
          <p:cNvSpPr/>
          <p:nvPr/>
        </p:nvSpPr>
        <p:spPr>
          <a:xfrm>
            <a:off x="10934648" y="5619570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85000"/>
                </a:schemeClr>
              </a:gs>
              <a:gs pos="9000">
                <a:srgbClr val="35978F"/>
              </a:gs>
              <a:gs pos="76000">
                <a:srgbClr val="843C0C"/>
              </a:gs>
              <a:gs pos="57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C117B-CA71-4C48-BC47-1F4909FD3879}"/>
              </a:ext>
            </a:extLst>
          </p:cNvPr>
          <p:cNvSpPr/>
          <p:nvPr/>
        </p:nvSpPr>
        <p:spPr>
          <a:xfrm>
            <a:off x="10951375" y="9257291"/>
            <a:ext cx="9988663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97D01B-883A-2E44-9772-A9D546F27E90}"/>
              </a:ext>
            </a:extLst>
          </p:cNvPr>
          <p:cNvGrpSpPr/>
          <p:nvPr/>
        </p:nvGrpSpPr>
        <p:grpSpPr>
          <a:xfrm>
            <a:off x="21154942" y="5659508"/>
            <a:ext cx="4439329" cy="8311081"/>
            <a:chOff x="17509363" y="3468263"/>
            <a:chExt cx="4439329" cy="8249841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2876C01-269A-2546-AC42-D0BBDCBD7817}"/>
                </a:ext>
              </a:extLst>
            </p:cNvPr>
            <p:cNvSpPr/>
            <p:nvPr/>
          </p:nvSpPr>
          <p:spPr>
            <a:xfrm>
              <a:off x="17509381" y="5550771"/>
              <a:ext cx="4218195" cy="616733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DD17A5A-DC0D-444B-9EE2-462675464B77}"/>
                </a:ext>
              </a:extLst>
            </p:cNvPr>
            <p:cNvSpPr/>
            <p:nvPr/>
          </p:nvSpPr>
          <p:spPr>
            <a:xfrm>
              <a:off x="17509363" y="9371662"/>
              <a:ext cx="4439329" cy="1933542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64C8484-17C2-AD40-A934-362E3AB1711B}"/>
                </a:ext>
              </a:extLst>
            </p:cNvPr>
            <p:cNvSpPr/>
            <p:nvPr/>
          </p:nvSpPr>
          <p:spPr>
            <a:xfrm>
              <a:off x="17532732" y="3468263"/>
              <a:ext cx="2321423" cy="7026379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65000">
                  <a:schemeClr val="bg1">
                    <a:lumMod val="85000"/>
                    <a:alpha val="79757"/>
                  </a:schemeClr>
                </a:gs>
                <a:gs pos="37000">
                  <a:srgbClr val="35978F"/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899AF963-79CB-7A42-8F9A-C1C2F01EF74E}"/>
              </a:ext>
            </a:extLst>
          </p:cNvPr>
          <p:cNvSpPr/>
          <p:nvPr/>
        </p:nvSpPr>
        <p:spPr>
          <a:xfrm rot="5400000">
            <a:off x="19524647" y="6830659"/>
            <a:ext cx="8832252" cy="5522237"/>
          </a:xfrm>
          <a:custGeom>
            <a:avLst/>
            <a:gdLst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22729 w 9000564"/>
              <a:gd name="connsiteY17" fmla="*/ 5523139 h 5548494"/>
              <a:gd name="connsiteX18" fmla="*/ 0 w 9000564"/>
              <a:gd name="connsiteY18" fmla="*/ 5505210 h 5548494"/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13764 w 9000564"/>
              <a:gd name="connsiteY17" fmla="*/ 5514175 h 5548494"/>
              <a:gd name="connsiteX18" fmla="*/ 0 w 9000564"/>
              <a:gd name="connsiteY18" fmla="*/ 5505210 h 5548494"/>
              <a:gd name="connsiteX0" fmla="*/ 9027458 w 9027458"/>
              <a:gd name="connsiteY0" fmla="*/ 5523139 h 5548494"/>
              <a:gd name="connsiteX1" fmla="*/ 8650941 w 9027458"/>
              <a:gd name="connsiteY1" fmla="*/ 5541068 h 5548494"/>
              <a:gd name="connsiteX2" fmla="*/ 8113058 w 9027458"/>
              <a:gd name="connsiteY2" fmla="*/ 5415562 h 5548494"/>
              <a:gd name="connsiteX3" fmla="*/ 7924800 w 9027458"/>
              <a:gd name="connsiteY3" fmla="*/ 4832857 h 5548494"/>
              <a:gd name="connsiteX4" fmla="*/ 7763435 w 9027458"/>
              <a:gd name="connsiteY4" fmla="*/ 3317821 h 5548494"/>
              <a:gd name="connsiteX5" fmla="*/ 7503458 w 9027458"/>
              <a:gd name="connsiteY5" fmla="*/ 1094574 h 5548494"/>
              <a:gd name="connsiteX6" fmla="*/ 7270376 w 9027458"/>
              <a:gd name="connsiteY6" fmla="*/ 880 h 5548494"/>
              <a:gd name="connsiteX7" fmla="*/ 6759388 w 9027458"/>
              <a:gd name="connsiteY7" fmla="*/ 906315 h 5548494"/>
              <a:gd name="connsiteX8" fmla="*/ 6176682 w 9027458"/>
              <a:gd name="connsiteY8" fmla="*/ 718057 h 5548494"/>
              <a:gd name="connsiteX9" fmla="*/ 5656729 w 9027458"/>
              <a:gd name="connsiteY9" fmla="*/ 1614527 h 5548494"/>
              <a:gd name="connsiteX10" fmla="*/ 5145741 w 9027458"/>
              <a:gd name="connsiteY10" fmla="*/ 2618574 h 5548494"/>
              <a:gd name="connsiteX11" fmla="*/ 4078941 w 9027458"/>
              <a:gd name="connsiteY11" fmla="*/ 3255068 h 5548494"/>
              <a:gd name="connsiteX12" fmla="*/ 3693458 w 9027458"/>
              <a:gd name="connsiteY12" fmla="*/ 3721233 h 5548494"/>
              <a:gd name="connsiteX13" fmla="*/ 3397623 w 9027458"/>
              <a:gd name="connsiteY13" fmla="*/ 4205327 h 5548494"/>
              <a:gd name="connsiteX14" fmla="*/ 2859741 w 9027458"/>
              <a:gd name="connsiteY14" fmla="*/ 4850786 h 5548494"/>
              <a:gd name="connsiteX15" fmla="*/ 2079811 w 9027458"/>
              <a:gd name="connsiteY15" fmla="*/ 5200410 h 5548494"/>
              <a:gd name="connsiteX16" fmla="*/ 1156447 w 9027458"/>
              <a:gd name="connsiteY16" fmla="*/ 5415562 h 5548494"/>
              <a:gd name="connsiteX17" fmla="*/ 340658 w 9027458"/>
              <a:gd name="connsiteY17" fmla="*/ 5514175 h 5548494"/>
              <a:gd name="connsiteX18" fmla="*/ 0 w 9027458"/>
              <a:gd name="connsiteY18" fmla="*/ 5505210 h 5548494"/>
              <a:gd name="connsiteX0" fmla="*/ 9027458 w 9027458"/>
              <a:gd name="connsiteY0" fmla="*/ 5523139 h 5529606"/>
              <a:gd name="connsiteX1" fmla="*/ 8548200 w 9027458"/>
              <a:gd name="connsiteY1" fmla="*/ 5499971 h 5529606"/>
              <a:gd name="connsiteX2" fmla="*/ 8113058 w 9027458"/>
              <a:gd name="connsiteY2" fmla="*/ 5415562 h 5529606"/>
              <a:gd name="connsiteX3" fmla="*/ 7924800 w 9027458"/>
              <a:gd name="connsiteY3" fmla="*/ 4832857 h 5529606"/>
              <a:gd name="connsiteX4" fmla="*/ 7763435 w 9027458"/>
              <a:gd name="connsiteY4" fmla="*/ 3317821 h 5529606"/>
              <a:gd name="connsiteX5" fmla="*/ 7503458 w 9027458"/>
              <a:gd name="connsiteY5" fmla="*/ 1094574 h 5529606"/>
              <a:gd name="connsiteX6" fmla="*/ 7270376 w 9027458"/>
              <a:gd name="connsiteY6" fmla="*/ 880 h 5529606"/>
              <a:gd name="connsiteX7" fmla="*/ 6759388 w 9027458"/>
              <a:gd name="connsiteY7" fmla="*/ 906315 h 5529606"/>
              <a:gd name="connsiteX8" fmla="*/ 6176682 w 9027458"/>
              <a:gd name="connsiteY8" fmla="*/ 718057 h 5529606"/>
              <a:gd name="connsiteX9" fmla="*/ 5656729 w 9027458"/>
              <a:gd name="connsiteY9" fmla="*/ 1614527 h 5529606"/>
              <a:gd name="connsiteX10" fmla="*/ 5145741 w 9027458"/>
              <a:gd name="connsiteY10" fmla="*/ 2618574 h 5529606"/>
              <a:gd name="connsiteX11" fmla="*/ 4078941 w 9027458"/>
              <a:gd name="connsiteY11" fmla="*/ 3255068 h 5529606"/>
              <a:gd name="connsiteX12" fmla="*/ 3693458 w 9027458"/>
              <a:gd name="connsiteY12" fmla="*/ 3721233 h 5529606"/>
              <a:gd name="connsiteX13" fmla="*/ 3397623 w 9027458"/>
              <a:gd name="connsiteY13" fmla="*/ 4205327 h 5529606"/>
              <a:gd name="connsiteX14" fmla="*/ 2859741 w 9027458"/>
              <a:gd name="connsiteY14" fmla="*/ 4850786 h 5529606"/>
              <a:gd name="connsiteX15" fmla="*/ 2079811 w 9027458"/>
              <a:gd name="connsiteY15" fmla="*/ 5200410 h 5529606"/>
              <a:gd name="connsiteX16" fmla="*/ 1156447 w 9027458"/>
              <a:gd name="connsiteY16" fmla="*/ 5415562 h 5529606"/>
              <a:gd name="connsiteX17" fmla="*/ 340658 w 9027458"/>
              <a:gd name="connsiteY17" fmla="*/ 5514175 h 5529606"/>
              <a:gd name="connsiteX18" fmla="*/ 0 w 9027458"/>
              <a:gd name="connsiteY18" fmla="*/ 5505210 h 5529606"/>
              <a:gd name="connsiteX0" fmla="*/ 8904168 w 8904168"/>
              <a:gd name="connsiteY0" fmla="*/ 5492316 h 5522237"/>
              <a:gd name="connsiteX1" fmla="*/ 8548200 w 8904168"/>
              <a:gd name="connsiteY1" fmla="*/ 5499971 h 5522237"/>
              <a:gd name="connsiteX2" fmla="*/ 8113058 w 8904168"/>
              <a:gd name="connsiteY2" fmla="*/ 5415562 h 5522237"/>
              <a:gd name="connsiteX3" fmla="*/ 7924800 w 8904168"/>
              <a:gd name="connsiteY3" fmla="*/ 4832857 h 5522237"/>
              <a:gd name="connsiteX4" fmla="*/ 7763435 w 8904168"/>
              <a:gd name="connsiteY4" fmla="*/ 3317821 h 5522237"/>
              <a:gd name="connsiteX5" fmla="*/ 7503458 w 8904168"/>
              <a:gd name="connsiteY5" fmla="*/ 1094574 h 5522237"/>
              <a:gd name="connsiteX6" fmla="*/ 7270376 w 8904168"/>
              <a:gd name="connsiteY6" fmla="*/ 880 h 5522237"/>
              <a:gd name="connsiteX7" fmla="*/ 6759388 w 8904168"/>
              <a:gd name="connsiteY7" fmla="*/ 906315 h 5522237"/>
              <a:gd name="connsiteX8" fmla="*/ 6176682 w 8904168"/>
              <a:gd name="connsiteY8" fmla="*/ 718057 h 5522237"/>
              <a:gd name="connsiteX9" fmla="*/ 5656729 w 8904168"/>
              <a:gd name="connsiteY9" fmla="*/ 1614527 h 5522237"/>
              <a:gd name="connsiteX10" fmla="*/ 5145741 w 8904168"/>
              <a:gd name="connsiteY10" fmla="*/ 2618574 h 5522237"/>
              <a:gd name="connsiteX11" fmla="*/ 4078941 w 8904168"/>
              <a:gd name="connsiteY11" fmla="*/ 3255068 h 5522237"/>
              <a:gd name="connsiteX12" fmla="*/ 3693458 w 8904168"/>
              <a:gd name="connsiteY12" fmla="*/ 3721233 h 5522237"/>
              <a:gd name="connsiteX13" fmla="*/ 3397623 w 8904168"/>
              <a:gd name="connsiteY13" fmla="*/ 4205327 h 5522237"/>
              <a:gd name="connsiteX14" fmla="*/ 2859741 w 8904168"/>
              <a:gd name="connsiteY14" fmla="*/ 4850786 h 5522237"/>
              <a:gd name="connsiteX15" fmla="*/ 2079811 w 8904168"/>
              <a:gd name="connsiteY15" fmla="*/ 5200410 h 5522237"/>
              <a:gd name="connsiteX16" fmla="*/ 1156447 w 8904168"/>
              <a:gd name="connsiteY16" fmla="*/ 5415562 h 5522237"/>
              <a:gd name="connsiteX17" fmla="*/ 340658 w 8904168"/>
              <a:gd name="connsiteY17" fmla="*/ 5514175 h 5522237"/>
              <a:gd name="connsiteX18" fmla="*/ 0 w 8904168"/>
              <a:gd name="connsiteY18" fmla="*/ 5505210 h 5522237"/>
              <a:gd name="connsiteX0" fmla="*/ 8832252 w 8832252"/>
              <a:gd name="connsiteY0" fmla="*/ 5492316 h 5522237"/>
              <a:gd name="connsiteX1" fmla="*/ 8548200 w 8832252"/>
              <a:gd name="connsiteY1" fmla="*/ 5499971 h 5522237"/>
              <a:gd name="connsiteX2" fmla="*/ 8113058 w 8832252"/>
              <a:gd name="connsiteY2" fmla="*/ 5415562 h 5522237"/>
              <a:gd name="connsiteX3" fmla="*/ 7924800 w 8832252"/>
              <a:gd name="connsiteY3" fmla="*/ 4832857 h 5522237"/>
              <a:gd name="connsiteX4" fmla="*/ 7763435 w 8832252"/>
              <a:gd name="connsiteY4" fmla="*/ 3317821 h 5522237"/>
              <a:gd name="connsiteX5" fmla="*/ 7503458 w 8832252"/>
              <a:gd name="connsiteY5" fmla="*/ 1094574 h 5522237"/>
              <a:gd name="connsiteX6" fmla="*/ 7270376 w 8832252"/>
              <a:gd name="connsiteY6" fmla="*/ 880 h 5522237"/>
              <a:gd name="connsiteX7" fmla="*/ 6759388 w 8832252"/>
              <a:gd name="connsiteY7" fmla="*/ 906315 h 5522237"/>
              <a:gd name="connsiteX8" fmla="*/ 6176682 w 8832252"/>
              <a:gd name="connsiteY8" fmla="*/ 718057 h 5522237"/>
              <a:gd name="connsiteX9" fmla="*/ 5656729 w 8832252"/>
              <a:gd name="connsiteY9" fmla="*/ 1614527 h 5522237"/>
              <a:gd name="connsiteX10" fmla="*/ 5145741 w 8832252"/>
              <a:gd name="connsiteY10" fmla="*/ 2618574 h 5522237"/>
              <a:gd name="connsiteX11" fmla="*/ 4078941 w 8832252"/>
              <a:gd name="connsiteY11" fmla="*/ 3255068 h 5522237"/>
              <a:gd name="connsiteX12" fmla="*/ 3693458 w 8832252"/>
              <a:gd name="connsiteY12" fmla="*/ 3721233 h 5522237"/>
              <a:gd name="connsiteX13" fmla="*/ 3397623 w 8832252"/>
              <a:gd name="connsiteY13" fmla="*/ 4205327 h 5522237"/>
              <a:gd name="connsiteX14" fmla="*/ 2859741 w 8832252"/>
              <a:gd name="connsiteY14" fmla="*/ 4850786 h 5522237"/>
              <a:gd name="connsiteX15" fmla="*/ 2079811 w 8832252"/>
              <a:gd name="connsiteY15" fmla="*/ 5200410 h 5522237"/>
              <a:gd name="connsiteX16" fmla="*/ 1156447 w 8832252"/>
              <a:gd name="connsiteY16" fmla="*/ 5415562 h 5522237"/>
              <a:gd name="connsiteX17" fmla="*/ 340658 w 8832252"/>
              <a:gd name="connsiteY17" fmla="*/ 5514175 h 5522237"/>
              <a:gd name="connsiteX18" fmla="*/ 0 w 8832252"/>
              <a:gd name="connsiteY18" fmla="*/ 5505210 h 552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32252" h="5522237">
                <a:moveTo>
                  <a:pt x="8832252" y="5492316"/>
                </a:moveTo>
                <a:cubicBezTo>
                  <a:pt x="8720193" y="5510245"/>
                  <a:pt x="8668066" y="5512763"/>
                  <a:pt x="8548200" y="5499971"/>
                </a:cubicBezTo>
                <a:cubicBezTo>
                  <a:pt x="8428334" y="5487179"/>
                  <a:pt x="8216958" y="5526748"/>
                  <a:pt x="8113058" y="5415562"/>
                </a:cubicBezTo>
                <a:cubicBezTo>
                  <a:pt x="8009158" y="5304376"/>
                  <a:pt x="7983070" y="5182480"/>
                  <a:pt x="7924800" y="4832857"/>
                </a:cubicBezTo>
                <a:cubicBezTo>
                  <a:pt x="7866530" y="4483234"/>
                  <a:pt x="7833659" y="3940868"/>
                  <a:pt x="7763435" y="3317821"/>
                </a:cubicBezTo>
                <a:cubicBezTo>
                  <a:pt x="7693211" y="2694774"/>
                  <a:pt x="7585635" y="1647398"/>
                  <a:pt x="7503458" y="1094574"/>
                </a:cubicBezTo>
                <a:cubicBezTo>
                  <a:pt x="7421281" y="541750"/>
                  <a:pt x="7394388" y="32256"/>
                  <a:pt x="7270376" y="880"/>
                </a:cubicBezTo>
                <a:cubicBezTo>
                  <a:pt x="7146364" y="-30497"/>
                  <a:pt x="6941670" y="786786"/>
                  <a:pt x="6759388" y="906315"/>
                </a:cubicBezTo>
                <a:cubicBezTo>
                  <a:pt x="6577106" y="1025844"/>
                  <a:pt x="6360458" y="600022"/>
                  <a:pt x="6176682" y="718057"/>
                </a:cubicBezTo>
                <a:cubicBezTo>
                  <a:pt x="5992905" y="836092"/>
                  <a:pt x="5828552" y="1297774"/>
                  <a:pt x="5656729" y="1614527"/>
                </a:cubicBezTo>
                <a:cubicBezTo>
                  <a:pt x="5484905" y="1931280"/>
                  <a:pt x="5408705" y="2345151"/>
                  <a:pt x="5145741" y="2618574"/>
                </a:cubicBezTo>
                <a:cubicBezTo>
                  <a:pt x="4882777" y="2891997"/>
                  <a:pt x="4320988" y="3071291"/>
                  <a:pt x="4078941" y="3255068"/>
                </a:cubicBezTo>
                <a:cubicBezTo>
                  <a:pt x="3836894" y="3438845"/>
                  <a:pt x="3807011" y="3562856"/>
                  <a:pt x="3693458" y="3721233"/>
                </a:cubicBezTo>
                <a:cubicBezTo>
                  <a:pt x="3579905" y="3879609"/>
                  <a:pt x="3536576" y="4017068"/>
                  <a:pt x="3397623" y="4205327"/>
                </a:cubicBezTo>
                <a:cubicBezTo>
                  <a:pt x="3258670" y="4393586"/>
                  <a:pt x="3079376" y="4684939"/>
                  <a:pt x="2859741" y="4850786"/>
                </a:cubicBezTo>
                <a:cubicBezTo>
                  <a:pt x="2640106" y="5016633"/>
                  <a:pt x="2363693" y="5106281"/>
                  <a:pt x="2079811" y="5200410"/>
                </a:cubicBezTo>
                <a:cubicBezTo>
                  <a:pt x="1795929" y="5294539"/>
                  <a:pt x="1446306" y="5363268"/>
                  <a:pt x="1156447" y="5415562"/>
                </a:cubicBezTo>
                <a:cubicBezTo>
                  <a:pt x="866588" y="5467856"/>
                  <a:pt x="528917" y="5499234"/>
                  <a:pt x="340658" y="5514175"/>
                </a:cubicBezTo>
                <a:cubicBezTo>
                  <a:pt x="152399" y="5529116"/>
                  <a:pt x="67235" y="5521645"/>
                  <a:pt x="0" y="5505210"/>
                </a:cubicBezTo>
              </a:path>
            </a:pathLst>
          </a:custGeom>
          <a:solidFill>
            <a:srgbClr val="FFFFFF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3019377-88D3-E34C-BD80-217336EA5972}"/>
              </a:ext>
            </a:extLst>
          </p:cNvPr>
          <p:cNvSpPr/>
          <p:nvPr/>
        </p:nvSpPr>
        <p:spPr>
          <a:xfrm rot="5400000">
            <a:off x="19526530" y="6830659"/>
            <a:ext cx="8832252" cy="5522237"/>
          </a:xfrm>
          <a:custGeom>
            <a:avLst/>
            <a:gdLst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22729 w 9000564"/>
              <a:gd name="connsiteY17" fmla="*/ 5523139 h 5548494"/>
              <a:gd name="connsiteX18" fmla="*/ 0 w 9000564"/>
              <a:gd name="connsiteY18" fmla="*/ 5505210 h 5548494"/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13764 w 9000564"/>
              <a:gd name="connsiteY17" fmla="*/ 5514175 h 5548494"/>
              <a:gd name="connsiteX18" fmla="*/ 0 w 9000564"/>
              <a:gd name="connsiteY18" fmla="*/ 5505210 h 5548494"/>
              <a:gd name="connsiteX0" fmla="*/ 9027458 w 9027458"/>
              <a:gd name="connsiteY0" fmla="*/ 5523139 h 5548494"/>
              <a:gd name="connsiteX1" fmla="*/ 8650941 w 9027458"/>
              <a:gd name="connsiteY1" fmla="*/ 5541068 h 5548494"/>
              <a:gd name="connsiteX2" fmla="*/ 8113058 w 9027458"/>
              <a:gd name="connsiteY2" fmla="*/ 5415562 h 5548494"/>
              <a:gd name="connsiteX3" fmla="*/ 7924800 w 9027458"/>
              <a:gd name="connsiteY3" fmla="*/ 4832857 h 5548494"/>
              <a:gd name="connsiteX4" fmla="*/ 7763435 w 9027458"/>
              <a:gd name="connsiteY4" fmla="*/ 3317821 h 5548494"/>
              <a:gd name="connsiteX5" fmla="*/ 7503458 w 9027458"/>
              <a:gd name="connsiteY5" fmla="*/ 1094574 h 5548494"/>
              <a:gd name="connsiteX6" fmla="*/ 7270376 w 9027458"/>
              <a:gd name="connsiteY6" fmla="*/ 880 h 5548494"/>
              <a:gd name="connsiteX7" fmla="*/ 6759388 w 9027458"/>
              <a:gd name="connsiteY7" fmla="*/ 906315 h 5548494"/>
              <a:gd name="connsiteX8" fmla="*/ 6176682 w 9027458"/>
              <a:gd name="connsiteY8" fmla="*/ 718057 h 5548494"/>
              <a:gd name="connsiteX9" fmla="*/ 5656729 w 9027458"/>
              <a:gd name="connsiteY9" fmla="*/ 1614527 h 5548494"/>
              <a:gd name="connsiteX10" fmla="*/ 5145741 w 9027458"/>
              <a:gd name="connsiteY10" fmla="*/ 2618574 h 5548494"/>
              <a:gd name="connsiteX11" fmla="*/ 4078941 w 9027458"/>
              <a:gd name="connsiteY11" fmla="*/ 3255068 h 5548494"/>
              <a:gd name="connsiteX12" fmla="*/ 3693458 w 9027458"/>
              <a:gd name="connsiteY12" fmla="*/ 3721233 h 5548494"/>
              <a:gd name="connsiteX13" fmla="*/ 3397623 w 9027458"/>
              <a:gd name="connsiteY13" fmla="*/ 4205327 h 5548494"/>
              <a:gd name="connsiteX14" fmla="*/ 2859741 w 9027458"/>
              <a:gd name="connsiteY14" fmla="*/ 4850786 h 5548494"/>
              <a:gd name="connsiteX15" fmla="*/ 2079811 w 9027458"/>
              <a:gd name="connsiteY15" fmla="*/ 5200410 h 5548494"/>
              <a:gd name="connsiteX16" fmla="*/ 1156447 w 9027458"/>
              <a:gd name="connsiteY16" fmla="*/ 5415562 h 5548494"/>
              <a:gd name="connsiteX17" fmla="*/ 340658 w 9027458"/>
              <a:gd name="connsiteY17" fmla="*/ 5514175 h 5548494"/>
              <a:gd name="connsiteX18" fmla="*/ 0 w 9027458"/>
              <a:gd name="connsiteY18" fmla="*/ 5505210 h 5548494"/>
              <a:gd name="connsiteX0" fmla="*/ 9027458 w 9027458"/>
              <a:gd name="connsiteY0" fmla="*/ 5523139 h 5529606"/>
              <a:gd name="connsiteX1" fmla="*/ 8548200 w 9027458"/>
              <a:gd name="connsiteY1" fmla="*/ 5499971 h 5529606"/>
              <a:gd name="connsiteX2" fmla="*/ 8113058 w 9027458"/>
              <a:gd name="connsiteY2" fmla="*/ 5415562 h 5529606"/>
              <a:gd name="connsiteX3" fmla="*/ 7924800 w 9027458"/>
              <a:gd name="connsiteY3" fmla="*/ 4832857 h 5529606"/>
              <a:gd name="connsiteX4" fmla="*/ 7763435 w 9027458"/>
              <a:gd name="connsiteY4" fmla="*/ 3317821 h 5529606"/>
              <a:gd name="connsiteX5" fmla="*/ 7503458 w 9027458"/>
              <a:gd name="connsiteY5" fmla="*/ 1094574 h 5529606"/>
              <a:gd name="connsiteX6" fmla="*/ 7270376 w 9027458"/>
              <a:gd name="connsiteY6" fmla="*/ 880 h 5529606"/>
              <a:gd name="connsiteX7" fmla="*/ 6759388 w 9027458"/>
              <a:gd name="connsiteY7" fmla="*/ 906315 h 5529606"/>
              <a:gd name="connsiteX8" fmla="*/ 6176682 w 9027458"/>
              <a:gd name="connsiteY8" fmla="*/ 718057 h 5529606"/>
              <a:gd name="connsiteX9" fmla="*/ 5656729 w 9027458"/>
              <a:gd name="connsiteY9" fmla="*/ 1614527 h 5529606"/>
              <a:gd name="connsiteX10" fmla="*/ 5145741 w 9027458"/>
              <a:gd name="connsiteY10" fmla="*/ 2618574 h 5529606"/>
              <a:gd name="connsiteX11" fmla="*/ 4078941 w 9027458"/>
              <a:gd name="connsiteY11" fmla="*/ 3255068 h 5529606"/>
              <a:gd name="connsiteX12" fmla="*/ 3693458 w 9027458"/>
              <a:gd name="connsiteY12" fmla="*/ 3721233 h 5529606"/>
              <a:gd name="connsiteX13" fmla="*/ 3397623 w 9027458"/>
              <a:gd name="connsiteY13" fmla="*/ 4205327 h 5529606"/>
              <a:gd name="connsiteX14" fmla="*/ 2859741 w 9027458"/>
              <a:gd name="connsiteY14" fmla="*/ 4850786 h 5529606"/>
              <a:gd name="connsiteX15" fmla="*/ 2079811 w 9027458"/>
              <a:gd name="connsiteY15" fmla="*/ 5200410 h 5529606"/>
              <a:gd name="connsiteX16" fmla="*/ 1156447 w 9027458"/>
              <a:gd name="connsiteY16" fmla="*/ 5415562 h 5529606"/>
              <a:gd name="connsiteX17" fmla="*/ 340658 w 9027458"/>
              <a:gd name="connsiteY17" fmla="*/ 5514175 h 5529606"/>
              <a:gd name="connsiteX18" fmla="*/ 0 w 9027458"/>
              <a:gd name="connsiteY18" fmla="*/ 5505210 h 5529606"/>
              <a:gd name="connsiteX0" fmla="*/ 8904168 w 8904168"/>
              <a:gd name="connsiteY0" fmla="*/ 5492316 h 5522237"/>
              <a:gd name="connsiteX1" fmla="*/ 8548200 w 8904168"/>
              <a:gd name="connsiteY1" fmla="*/ 5499971 h 5522237"/>
              <a:gd name="connsiteX2" fmla="*/ 8113058 w 8904168"/>
              <a:gd name="connsiteY2" fmla="*/ 5415562 h 5522237"/>
              <a:gd name="connsiteX3" fmla="*/ 7924800 w 8904168"/>
              <a:gd name="connsiteY3" fmla="*/ 4832857 h 5522237"/>
              <a:gd name="connsiteX4" fmla="*/ 7763435 w 8904168"/>
              <a:gd name="connsiteY4" fmla="*/ 3317821 h 5522237"/>
              <a:gd name="connsiteX5" fmla="*/ 7503458 w 8904168"/>
              <a:gd name="connsiteY5" fmla="*/ 1094574 h 5522237"/>
              <a:gd name="connsiteX6" fmla="*/ 7270376 w 8904168"/>
              <a:gd name="connsiteY6" fmla="*/ 880 h 5522237"/>
              <a:gd name="connsiteX7" fmla="*/ 6759388 w 8904168"/>
              <a:gd name="connsiteY7" fmla="*/ 906315 h 5522237"/>
              <a:gd name="connsiteX8" fmla="*/ 6176682 w 8904168"/>
              <a:gd name="connsiteY8" fmla="*/ 718057 h 5522237"/>
              <a:gd name="connsiteX9" fmla="*/ 5656729 w 8904168"/>
              <a:gd name="connsiteY9" fmla="*/ 1614527 h 5522237"/>
              <a:gd name="connsiteX10" fmla="*/ 5145741 w 8904168"/>
              <a:gd name="connsiteY10" fmla="*/ 2618574 h 5522237"/>
              <a:gd name="connsiteX11" fmla="*/ 4078941 w 8904168"/>
              <a:gd name="connsiteY11" fmla="*/ 3255068 h 5522237"/>
              <a:gd name="connsiteX12" fmla="*/ 3693458 w 8904168"/>
              <a:gd name="connsiteY12" fmla="*/ 3721233 h 5522237"/>
              <a:gd name="connsiteX13" fmla="*/ 3397623 w 8904168"/>
              <a:gd name="connsiteY13" fmla="*/ 4205327 h 5522237"/>
              <a:gd name="connsiteX14" fmla="*/ 2859741 w 8904168"/>
              <a:gd name="connsiteY14" fmla="*/ 4850786 h 5522237"/>
              <a:gd name="connsiteX15" fmla="*/ 2079811 w 8904168"/>
              <a:gd name="connsiteY15" fmla="*/ 5200410 h 5522237"/>
              <a:gd name="connsiteX16" fmla="*/ 1156447 w 8904168"/>
              <a:gd name="connsiteY16" fmla="*/ 5415562 h 5522237"/>
              <a:gd name="connsiteX17" fmla="*/ 340658 w 8904168"/>
              <a:gd name="connsiteY17" fmla="*/ 5514175 h 5522237"/>
              <a:gd name="connsiteX18" fmla="*/ 0 w 8904168"/>
              <a:gd name="connsiteY18" fmla="*/ 5505210 h 5522237"/>
              <a:gd name="connsiteX0" fmla="*/ 8832252 w 8832252"/>
              <a:gd name="connsiteY0" fmla="*/ 5492316 h 5522237"/>
              <a:gd name="connsiteX1" fmla="*/ 8548200 w 8832252"/>
              <a:gd name="connsiteY1" fmla="*/ 5499971 h 5522237"/>
              <a:gd name="connsiteX2" fmla="*/ 8113058 w 8832252"/>
              <a:gd name="connsiteY2" fmla="*/ 5415562 h 5522237"/>
              <a:gd name="connsiteX3" fmla="*/ 7924800 w 8832252"/>
              <a:gd name="connsiteY3" fmla="*/ 4832857 h 5522237"/>
              <a:gd name="connsiteX4" fmla="*/ 7763435 w 8832252"/>
              <a:gd name="connsiteY4" fmla="*/ 3317821 h 5522237"/>
              <a:gd name="connsiteX5" fmla="*/ 7503458 w 8832252"/>
              <a:gd name="connsiteY5" fmla="*/ 1094574 h 5522237"/>
              <a:gd name="connsiteX6" fmla="*/ 7270376 w 8832252"/>
              <a:gd name="connsiteY6" fmla="*/ 880 h 5522237"/>
              <a:gd name="connsiteX7" fmla="*/ 6759388 w 8832252"/>
              <a:gd name="connsiteY7" fmla="*/ 906315 h 5522237"/>
              <a:gd name="connsiteX8" fmla="*/ 6176682 w 8832252"/>
              <a:gd name="connsiteY8" fmla="*/ 718057 h 5522237"/>
              <a:gd name="connsiteX9" fmla="*/ 5656729 w 8832252"/>
              <a:gd name="connsiteY9" fmla="*/ 1614527 h 5522237"/>
              <a:gd name="connsiteX10" fmla="*/ 5145741 w 8832252"/>
              <a:gd name="connsiteY10" fmla="*/ 2618574 h 5522237"/>
              <a:gd name="connsiteX11" fmla="*/ 4078941 w 8832252"/>
              <a:gd name="connsiteY11" fmla="*/ 3255068 h 5522237"/>
              <a:gd name="connsiteX12" fmla="*/ 3693458 w 8832252"/>
              <a:gd name="connsiteY12" fmla="*/ 3721233 h 5522237"/>
              <a:gd name="connsiteX13" fmla="*/ 3397623 w 8832252"/>
              <a:gd name="connsiteY13" fmla="*/ 4205327 h 5522237"/>
              <a:gd name="connsiteX14" fmla="*/ 2859741 w 8832252"/>
              <a:gd name="connsiteY14" fmla="*/ 4850786 h 5522237"/>
              <a:gd name="connsiteX15" fmla="*/ 2079811 w 8832252"/>
              <a:gd name="connsiteY15" fmla="*/ 5200410 h 5522237"/>
              <a:gd name="connsiteX16" fmla="*/ 1156447 w 8832252"/>
              <a:gd name="connsiteY16" fmla="*/ 5415562 h 5522237"/>
              <a:gd name="connsiteX17" fmla="*/ 340658 w 8832252"/>
              <a:gd name="connsiteY17" fmla="*/ 5514175 h 5522237"/>
              <a:gd name="connsiteX18" fmla="*/ 0 w 8832252"/>
              <a:gd name="connsiteY18" fmla="*/ 5505210 h 552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32252" h="5522237">
                <a:moveTo>
                  <a:pt x="8832252" y="5492316"/>
                </a:moveTo>
                <a:cubicBezTo>
                  <a:pt x="8720193" y="5510245"/>
                  <a:pt x="8668066" y="5512763"/>
                  <a:pt x="8548200" y="5499971"/>
                </a:cubicBezTo>
                <a:cubicBezTo>
                  <a:pt x="8428334" y="5487179"/>
                  <a:pt x="8216958" y="5526748"/>
                  <a:pt x="8113058" y="5415562"/>
                </a:cubicBezTo>
                <a:cubicBezTo>
                  <a:pt x="8009158" y="5304376"/>
                  <a:pt x="7983070" y="5182480"/>
                  <a:pt x="7924800" y="4832857"/>
                </a:cubicBezTo>
                <a:cubicBezTo>
                  <a:pt x="7866530" y="4483234"/>
                  <a:pt x="7833659" y="3940868"/>
                  <a:pt x="7763435" y="3317821"/>
                </a:cubicBezTo>
                <a:cubicBezTo>
                  <a:pt x="7693211" y="2694774"/>
                  <a:pt x="7585635" y="1647398"/>
                  <a:pt x="7503458" y="1094574"/>
                </a:cubicBezTo>
                <a:cubicBezTo>
                  <a:pt x="7421281" y="541750"/>
                  <a:pt x="7394388" y="32256"/>
                  <a:pt x="7270376" y="880"/>
                </a:cubicBezTo>
                <a:cubicBezTo>
                  <a:pt x="7146364" y="-30497"/>
                  <a:pt x="6941670" y="786786"/>
                  <a:pt x="6759388" y="906315"/>
                </a:cubicBezTo>
                <a:cubicBezTo>
                  <a:pt x="6577106" y="1025844"/>
                  <a:pt x="6360458" y="600022"/>
                  <a:pt x="6176682" y="718057"/>
                </a:cubicBezTo>
                <a:cubicBezTo>
                  <a:pt x="5992905" y="836092"/>
                  <a:pt x="5828552" y="1297774"/>
                  <a:pt x="5656729" y="1614527"/>
                </a:cubicBezTo>
                <a:cubicBezTo>
                  <a:pt x="5484905" y="1931280"/>
                  <a:pt x="5408705" y="2345151"/>
                  <a:pt x="5145741" y="2618574"/>
                </a:cubicBezTo>
                <a:cubicBezTo>
                  <a:pt x="4882777" y="2891997"/>
                  <a:pt x="4320988" y="3071291"/>
                  <a:pt x="4078941" y="3255068"/>
                </a:cubicBezTo>
                <a:cubicBezTo>
                  <a:pt x="3836894" y="3438845"/>
                  <a:pt x="3807011" y="3562856"/>
                  <a:pt x="3693458" y="3721233"/>
                </a:cubicBezTo>
                <a:cubicBezTo>
                  <a:pt x="3579905" y="3879609"/>
                  <a:pt x="3536576" y="4017068"/>
                  <a:pt x="3397623" y="4205327"/>
                </a:cubicBezTo>
                <a:cubicBezTo>
                  <a:pt x="3258670" y="4393586"/>
                  <a:pt x="3079376" y="4684939"/>
                  <a:pt x="2859741" y="4850786"/>
                </a:cubicBezTo>
                <a:cubicBezTo>
                  <a:pt x="2640106" y="5016633"/>
                  <a:pt x="2363693" y="5106281"/>
                  <a:pt x="2079811" y="5200410"/>
                </a:cubicBezTo>
                <a:cubicBezTo>
                  <a:pt x="1795929" y="5294539"/>
                  <a:pt x="1446306" y="5363268"/>
                  <a:pt x="1156447" y="5415562"/>
                </a:cubicBezTo>
                <a:cubicBezTo>
                  <a:pt x="866588" y="5467856"/>
                  <a:pt x="528917" y="5499234"/>
                  <a:pt x="340658" y="5514175"/>
                </a:cubicBezTo>
                <a:cubicBezTo>
                  <a:pt x="152399" y="5529116"/>
                  <a:pt x="67235" y="5521645"/>
                  <a:pt x="0" y="5505210"/>
                </a:cubicBezTo>
              </a:path>
            </a:pathLst>
          </a:cu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B9B7F1-705F-3A4B-BC2F-EC35BBE29677}"/>
              </a:ext>
            </a:extLst>
          </p:cNvPr>
          <p:cNvSpPr/>
          <p:nvPr/>
        </p:nvSpPr>
        <p:spPr>
          <a:xfrm>
            <a:off x="10919746" y="4908552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1C0C8EE-D47B-1448-9791-9F3CEC21FE98}"/>
              </a:ext>
            </a:extLst>
          </p:cNvPr>
          <p:cNvSpPr/>
          <p:nvPr/>
        </p:nvSpPr>
        <p:spPr>
          <a:xfrm>
            <a:off x="5808681" y="5407419"/>
            <a:ext cx="1859610" cy="881437"/>
          </a:xfrm>
          <a:custGeom>
            <a:avLst/>
            <a:gdLst>
              <a:gd name="connsiteX0" fmla="*/ 1487436 w 1859610"/>
              <a:gd name="connsiteY0" fmla="*/ 689 h 881437"/>
              <a:gd name="connsiteX1" fmla="*/ 1373702 w 1859610"/>
              <a:gd name="connsiteY1" fmla="*/ 251019 h 881437"/>
              <a:gd name="connsiteX2" fmla="*/ 1393772 w 1859610"/>
              <a:gd name="connsiteY2" fmla="*/ 494396 h 881437"/>
              <a:gd name="connsiteX3" fmla="*/ 1443949 w 1859610"/>
              <a:gd name="connsiteY3" fmla="*/ 362277 h 881437"/>
              <a:gd name="connsiteX4" fmla="*/ 1407153 w 1859610"/>
              <a:gd name="connsiteY4" fmla="*/ 317079 h 881437"/>
              <a:gd name="connsiteX5" fmla="*/ 1464019 w 1859610"/>
              <a:gd name="connsiteY5" fmla="*/ 344893 h 881437"/>
              <a:gd name="connsiteX6" fmla="*/ 1470710 w 1859610"/>
              <a:gd name="connsiteY6" fmla="*/ 445720 h 881437"/>
              <a:gd name="connsiteX7" fmla="*/ 1507507 w 1859610"/>
              <a:gd name="connsiteY7" fmla="*/ 296218 h 881437"/>
              <a:gd name="connsiteX8" fmla="*/ 1594480 w 1859610"/>
              <a:gd name="connsiteY8" fmla="*/ 146715 h 881437"/>
              <a:gd name="connsiteX9" fmla="*/ 1651347 w 1859610"/>
              <a:gd name="connsiteY9" fmla="*/ 132808 h 881437"/>
              <a:gd name="connsiteX10" fmla="*/ 1601170 w 1859610"/>
              <a:gd name="connsiteY10" fmla="*/ 244066 h 881437"/>
              <a:gd name="connsiteX11" fmla="*/ 1611206 w 1859610"/>
              <a:gd name="connsiteY11" fmla="*/ 445720 h 881437"/>
              <a:gd name="connsiteX12" fmla="*/ 1668072 w 1859610"/>
              <a:gd name="connsiteY12" fmla="*/ 483965 h 881437"/>
              <a:gd name="connsiteX13" fmla="*/ 1641312 w 1859610"/>
              <a:gd name="connsiteY13" fmla="*/ 358800 h 881437"/>
              <a:gd name="connsiteX14" fmla="*/ 1678108 w 1859610"/>
              <a:gd name="connsiteY14" fmla="*/ 372708 h 881437"/>
              <a:gd name="connsiteX15" fmla="*/ 1718250 w 1859610"/>
              <a:gd name="connsiteY15" fmla="*/ 428336 h 881437"/>
              <a:gd name="connsiteX16" fmla="*/ 1771771 w 1859610"/>
              <a:gd name="connsiteY16" fmla="*/ 348370 h 881437"/>
              <a:gd name="connsiteX17" fmla="*/ 1830520 w 1859610"/>
              <a:gd name="connsiteY17" fmla="*/ 318382 h 881437"/>
              <a:gd name="connsiteX18" fmla="*/ 1859610 w 1859610"/>
              <a:gd name="connsiteY18" fmla="*/ 307807 h 881437"/>
              <a:gd name="connsiteX19" fmla="*/ 1859610 w 1859610"/>
              <a:gd name="connsiteY19" fmla="*/ 309384 h 881437"/>
              <a:gd name="connsiteX20" fmla="*/ 1854355 w 1859610"/>
              <a:gd name="connsiteY20" fmla="*/ 311429 h 881437"/>
              <a:gd name="connsiteX21" fmla="*/ 1818604 w 1859610"/>
              <a:gd name="connsiteY21" fmla="*/ 341416 h 881437"/>
              <a:gd name="connsiteX22" fmla="*/ 1805223 w 1859610"/>
              <a:gd name="connsiteY22" fmla="*/ 470058 h 881437"/>
              <a:gd name="connsiteX23" fmla="*/ 1838674 w 1859610"/>
              <a:gd name="connsiteY23" fmla="*/ 525470 h 881437"/>
              <a:gd name="connsiteX24" fmla="*/ 1859610 w 1859610"/>
              <a:gd name="connsiteY24" fmla="*/ 549524 h 881437"/>
              <a:gd name="connsiteX25" fmla="*/ 1859610 w 1859610"/>
              <a:gd name="connsiteY25" fmla="*/ 853258 h 881437"/>
              <a:gd name="connsiteX26" fmla="*/ 1838883 w 1859610"/>
              <a:gd name="connsiteY26" fmla="*/ 858646 h 881437"/>
              <a:gd name="connsiteX27" fmla="*/ 1674763 w 1859610"/>
              <a:gd name="connsiteY27" fmla="*/ 873368 h 881437"/>
              <a:gd name="connsiteX28" fmla="*/ 55247 w 1859610"/>
              <a:gd name="connsiteY28" fmla="*/ 877161 h 881437"/>
              <a:gd name="connsiteX29" fmla="*/ 0 w 1859610"/>
              <a:gd name="connsiteY29" fmla="*/ 876884 h 881437"/>
              <a:gd name="connsiteX30" fmla="*/ 0 w 1859610"/>
              <a:gd name="connsiteY30" fmla="*/ 754026 h 881437"/>
              <a:gd name="connsiteX31" fmla="*/ 43228 w 1859610"/>
              <a:gd name="connsiteY31" fmla="*/ 687386 h 881437"/>
              <a:gd name="connsiteX32" fmla="*/ 82481 w 1859610"/>
              <a:gd name="connsiteY32" fmla="*/ 633468 h 881437"/>
              <a:gd name="connsiteX33" fmla="*/ 209597 w 1859610"/>
              <a:gd name="connsiteY33" fmla="*/ 529164 h 881437"/>
              <a:gd name="connsiteX34" fmla="*/ 239703 w 1859610"/>
              <a:gd name="connsiteY34" fmla="*/ 383138 h 881437"/>
              <a:gd name="connsiteX35" fmla="*/ 85827 w 1859610"/>
              <a:gd name="connsiteY35" fmla="*/ 223205 h 881437"/>
              <a:gd name="connsiteX36" fmla="*/ 283190 w 1859610"/>
              <a:gd name="connsiteY36" fmla="*/ 313602 h 881437"/>
              <a:gd name="connsiteX37" fmla="*/ 370163 w 1859610"/>
              <a:gd name="connsiteY37" fmla="*/ 518733 h 881437"/>
              <a:gd name="connsiteX38" fmla="*/ 420340 w 1859610"/>
              <a:gd name="connsiteY38" fmla="*/ 355323 h 881437"/>
              <a:gd name="connsiteX39" fmla="*/ 510659 w 1859610"/>
              <a:gd name="connsiteY39" fmla="*/ 157146 h 881437"/>
              <a:gd name="connsiteX40" fmla="*/ 647809 w 1859610"/>
              <a:gd name="connsiteY40" fmla="*/ 66749 h 881437"/>
              <a:gd name="connsiteX41" fmla="*/ 544110 w 1859610"/>
              <a:gd name="connsiteY41" fmla="*/ 188437 h 881437"/>
              <a:gd name="connsiteX42" fmla="*/ 517348 w 1859610"/>
              <a:gd name="connsiteY42" fmla="*/ 449197 h 881437"/>
              <a:gd name="connsiteX43" fmla="*/ 550800 w 1859610"/>
              <a:gd name="connsiteY43" fmla="*/ 543071 h 881437"/>
              <a:gd name="connsiteX44" fmla="*/ 600976 w 1859610"/>
              <a:gd name="connsiteY44" fmla="*/ 417906 h 881437"/>
              <a:gd name="connsiteX45" fmla="*/ 554145 w 1859610"/>
              <a:gd name="connsiteY45" fmla="*/ 261450 h 881437"/>
              <a:gd name="connsiteX46" fmla="*/ 631083 w 1859610"/>
              <a:gd name="connsiteY46" fmla="*/ 348370 h 881437"/>
              <a:gd name="connsiteX47" fmla="*/ 711366 w 1859610"/>
              <a:gd name="connsiteY47" fmla="*/ 490919 h 881437"/>
              <a:gd name="connsiteX48" fmla="*/ 771578 w 1859610"/>
              <a:gd name="connsiteY48" fmla="*/ 317079 h 881437"/>
              <a:gd name="connsiteX49" fmla="*/ 841826 w 1859610"/>
              <a:gd name="connsiteY49" fmla="*/ 150192 h 881437"/>
              <a:gd name="connsiteX50" fmla="*/ 992357 w 1859610"/>
              <a:gd name="connsiteY50" fmla="*/ 42411 h 881437"/>
              <a:gd name="connsiteX51" fmla="*/ 895348 w 1859610"/>
              <a:gd name="connsiteY51" fmla="*/ 167576 h 881437"/>
              <a:gd name="connsiteX52" fmla="*/ 865242 w 1859610"/>
              <a:gd name="connsiteY52" fmla="*/ 397045 h 881437"/>
              <a:gd name="connsiteX53" fmla="*/ 938835 w 1859610"/>
              <a:gd name="connsiteY53" fmla="*/ 508303 h 881437"/>
              <a:gd name="connsiteX54" fmla="*/ 942180 w 1859610"/>
              <a:gd name="connsiteY54" fmla="*/ 424860 h 881437"/>
              <a:gd name="connsiteX55" fmla="*/ 912073 w 1859610"/>
              <a:gd name="connsiteY55" fmla="*/ 397045 h 881437"/>
              <a:gd name="connsiteX56" fmla="*/ 972286 w 1859610"/>
              <a:gd name="connsiteY56" fmla="*/ 421383 h 881437"/>
              <a:gd name="connsiteX57" fmla="*/ 989012 w 1859610"/>
              <a:gd name="connsiteY57" fmla="*/ 473535 h 881437"/>
              <a:gd name="connsiteX58" fmla="*/ 1032498 w 1859610"/>
              <a:gd name="connsiteY58" fmla="*/ 376184 h 881437"/>
              <a:gd name="connsiteX59" fmla="*/ 1129507 w 1859610"/>
              <a:gd name="connsiteY59" fmla="*/ 330986 h 881437"/>
              <a:gd name="connsiteX60" fmla="*/ 1075985 w 1859610"/>
              <a:gd name="connsiteY60" fmla="*/ 400522 h 881437"/>
              <a:gd name="connsiteX61" fmla="*/ 1079330 w 1859610"/>
              <a:gd name="connsiteY61" fmla="*/ 504826 h 881437"/>
              <a:gd name="connsiteX62" fmla="*/ 1139542 w 1859610"/>
              <a:gd name="connsiteY62" fmla="*/ 487442 h 881437"/>
              <a:gd name="connsiteX63" fmla="*/ 1179684 w 1859610"/>
              <a:gd name="connsiteY63" fmla="*/ 282311 h 881437"/>
              <a:gd name="connsiteX64" fmla="*/ 1086020 w 1859610"/>
              <a:gd name="connsiteY64" fmla="*/ 143238 h 881437"/>
              <a:gd name="connsiteX65" fmla="*/ 1186374 w 1859610"/>
              <a:gd name="connsiteY65" fmla="*/ 188437 h 881437"/>
              <a:gd name="connsiteX66" fmla="*/ 1276692 w 1859610"/>
              <a:gd name="connsiteY66" fmla="*/ 348370 h 881437"/>
              <a:gd name="connsiteX67" fmla="*/ 1296763 w 1859610"/>
              <a:gd name="connsiteY67" fmla="*/ 431813 h 881437"/>
              <a:gd name="connsiteX68" fmla="*/ 1343595 w 1859610"/>
              <a:gd name="connsiteY68" fmla="*/ 184960 h 881437"/>
              <a:gd name="connsiteX69" fmla="*/ 1487436 w 1859610"/>
              <a:gd name="connsiteY69" fmla="*/ 689 h 88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859610" h="881437">
                <a:moveTo>
                  <a:pt x="1487436" y="689"/>
                </a:moveTo>
                <a:cubicBezTo>
                  <a:pt x="1492453" y="11699"/>
                  <a:pt x="1389312" y="168735"/>
                  <a:pt x="1373702" y="251019"/>
                </a:cubicBezTo>
                <a:cubicBezTo>
                  <a:pt x="1358091" y="333303"/>
                  <a:pt x="1382064" y="475853"/>
                  <a:pt x="1393772" y="494396"/>
                </a:cubicBezTo>
                <a:cubicBezTo>
                  <a:pt x="1405480" y="512939"/>
                  <a:pt x="1441718" y="391830"/>
                  <a:pt x="1443949" y="362277"/>
                </a:cubicBezTo>
                <a:cubicBezTo>
                  <a:pt x="1446179" y="332724"/>
                  <a:pt x="1403808" y="319976"/>
                  <a:pt x="1407153" y="317079"/>
                </a:cubicBezTo>
                <a:cubicBezTo>
                  <a:pt x="1410498" y="314182"/>
                  <a:pt x="1453426" y="323453"/>
                  <a:pt x="1464019" y="344893"/>
                </a:cubicBezTo>
                <a:cubicBezTo>
                  <a:pt x="1474613" y="366333"/>
                  <a:pt x="1463462" y="453832"/>
                  <a:pt x="1470710" y="445720"/>
                </a:cubicBezTo>
                <a:cubicBezTo>
                  <a:pt x="1477958" y="437607"/>
                  <a:pt x="1486879" y="346052"/>
                  <a:pt x="1507507" y="296218"/>
                </a:cubicBezTo>
                <a:cubicBezTo>
                  <a:pt x="1528135" y="246384"/>
                  <a:pt x="1570507" y="173950"/>
                  <a:pt x="1594480" y="146715"/>
                </a:cubicBezTo>
                <a:cubicBezTo>
                  <a:pt x="1618453" y="119480"/>
                  <a:pt x="1650231" y="116583"/>
                  <a:pt x="1651347" y="132808"/>
                </a:cubicBezTo>
                <a:cubicBezTo>
                  <a:pt x="1652462" y="149033"/>
                  <a:pt x="1607859" y="191914"/>
                  <a:pt x="1601170" y="244066"/>
                </a:cubicBezTo>
                <a:cubicBezTo>
                  <a:pt x="1594480" y="296218"/>
                  <a:pt x="1600056" y="405737"/>
                  <a:pt x="1611206" y="445720"/>
                </a:cubicBezTo>
                <a:cubicBezTo>
                  <a:pt x="1622356" y="485703"/>
                  <a:pt x="1663055" y="498452"/>
                  <a:pt x="1668072" y="483965"/>
                </a:cubicBezTo>
                <a:cubicBezTo>
                  <a:pt x="1673090" y="469478"/>
                  <a:pt x="1639639" y="377343"/>
                  <a:pt x="1641312" y="358800"/>
                </a:cubicBezTo>
                <a:cubicBezTo>
                  <a:pt x="1642984" y="340257"/>
                  <a:pt x="1665285" y="361119"/>
                  <a:pt x="1678108" y="372708"/>
                </a:cubicBezTo>
                <a:cubicBezTo>
                  <a:pt x="1690931" y="384297"/>
                  <a:pt x="1702639" y="432392"/>
                  <a:pt x="1718250" y="428336"/>
                </a:cubicBezTo>
                <a:cubicBezTo>
                  <a:pt x="1733860" y="424280"/>
                  <a:pt x="1745568" y="369231"/>
                  <a:pt x="1771771" y="348370"/>
                </a:cubicBezTo>
                <a:cubicBezTo>
                  <a:pt x="1784873" y="337940"/>
                  <a:pt x="1808846" y="326930"/>
                  <a:pt x="1830520" y="318382"/>
                </a:cubicBezTo>
                <a:lnTo>
                  <a:pt x="1859610" y="307807"/>
                </a:lnTo>
                <a:lnTo>
                  <a:pt x="1859610" y="309384"/>
                </a:lnTo>
                <a:lnTo>
                  <a:pt x="1854355" y="311429"/>
                </a:lnTo>
                <a:cubicBezTo>
                  <a:pt x="1840626" y="317658"/>
                  <a:pt x="1824458" y="327509"/>
                  <a:pt x="1818604" y="341416"/>
                </a:cubicBezTo>
                <a:cubicBezTo>
                  <a:pt x="1806895" y="369230"/>
                  <a:pt x="1795188" y="431234"/>
                  <a:pt x="1805223" y="470058"/>
                </a:cubicBezTo>
                <a:cubicBezTo>
                  <a:pt x="1810241" y="489470"/>
                  <a:pt x="1823900" y="508013"/>
                  <a:pt x="1838674" y="525470"/>
                </a:cubicBezTo>
                <a:lnTo>
                  <a:pt x="1859610" y="549524"/>
                </a:lnTo>
                <a:lnTo>
                  <a:pt x="1859610" y="853258"/>
                </a:lnTo>
                <a:lnTo>
                  <a:pt x="1838883" y="858646"/>
                </a:lnTo>
                <a:cubicBezTo>
                  <a:pt x="1805815" y="864604"/>
                  <a:pt x="1754349" y="869602"/>
                  <a:pt x="1674763" y="873368"/>
                </a:cubicBezTo>
                <a:cubicBezTo>
                  <a:pt x="1376315" y="887493"/>
                  <a:pt x="412925" y="879207"/>
                  <a:pt x="55247" y="877161"/>
                </a:cubicBezTo>
                <a:lnTo>
                  <a:pt x="0" y="876884"/>
                </a:lnTo>
                <a:lnTo>
                  <a:pt x="0" y="754026"/>
                </a:lnTo>
                <a:lnTo>
                  <a:pt x="43228" y="687386"/>
                </a:lnTo>
                <a:cubicBezTo>
                  <a:pt x="57567" y="666353"/>
                  <a:pt x="71191" y="647520"/>
                  <a:pt x="82481" y="633468"/>
                </a:cubicBezTo>
                <a:cubicBezTo>
                  <a:pt x="127641" y="577260"/>
                  <a:pt x="183393" y="570886"/>
                  <a:pt x="209597" y="529164"/>
                </a:cubicBezTo>
                <a:cubicBezTo>
                  <a:pt x="235800" y="487442"/>
                  <a:pt x="260331" y="434131"/>
                  <a:pt x="239703" y="383138"/>
                </a:cubicBezTo>
                <a:cubicBezTo>
                  <a:pt x="219075" y="332145"/>
                  <a:pt x="78579" y="234794"/>
                  <a:pt x="85827" y="223205"/>
                </a:cubicBezTo>
                <a:cubicBezTo>
                  <a:pt x="93074" y="211616"/>
                  <a:pt x="235800" y="264347"/>
                  <a:pt x="283190" y="313602"/>
                </a:cubicBezTo>
                <a:cubicBezTo>
                  <a:pt x="330579" y="362857"/>
                  <a:pt x="347305" y="511780"/>
                  <a:pt x="370163" y="518733"/>
                </a:cubicBezTo>
                <a:cubicBezTo>
                  <a:pt x="393021" y="525686"/>
                  <a:pt x="396924" y="415587"/>
                  <a:pt x="420340" y="355323"/>
                </a:cubicBezTo>
                <a:cubicBezTo>
                  <a:pt x="443756" y="295059"/>
                  <a:pt x="472747" y="205242"/>
                  <a:pt x="510659" y="157146"/>
                </a:cubicBezTo>
                <a:cubicBezTo>
                  <a:pt x="548570" y="109050"/>
                  <a:pt x="642233" y="61534"/>
                  <a:pt x="647809" y="66749"/>
                </a:cubicBezTo>
                <a:cubicBezTo>
                  <a:pt x="653384" y="71964"/>
                  <a:pt x="565853" y="124696"/>
                  <a:pt x="544110" y="188437"/>
                </a:cubicBezTo>
                <a:cubicBezTo>
                  <a:pt x="522367" y="252178"/>
                  <a:pt x="516233" y="390091"/>
                  <a:pt x="517348" y="449197"/>
                </a:cubicBezTo>
                <a:cubicBezTo>
                  <a:pt x="518464" y="508303"/>
                  <a:pt x="536861" y="548286"/>
                  <a:pt x="550800" y="543071"/>
                </a:cubicBezTo>
                <a:cubicBezTo>
                  <a:pt x="564738" y="537856"/>
                  <a:pt x="600419" y="464843"/>
                  <a:pt x="600976" y="417906"/>
                </a:cubicBezTo>
                <a:cubicBezTo>
                  <a:pt x="601534" y="370969"/>
                  <a:pt x="549127" y="273039"/>
                  <a:pt x="554145" y="261450"/>
                </a:cubicBezTo>
                <a:cubicBezTo>
                  <a:pt x="559162" y="249861"/>
                  <a:pt x="604880" y="310125"/>
                  <a:pt x="631083" y="348370"/>
                </a:cubicBezTo>
                <a:cubicBezTo>
                  <a:pt x="657287" y="386615"/>
                  <a:pt x="687951" y="496134"/>
                  <a:pt x="711366" y="490919"/>
                </a:cubicBezTo>
                <a:cubicBezTo>
                  <a:pt x="734782" y="485704"/>
                  <a:pt x="749835" y="373867"/>
                  <a:pt x="771578" y="317079"/>
                </a:cubicBezTo>
                <a:cubicBezTo>
                  <a:pt x="793321" y="260291"/>
                  <a:pt x="805029" y="195970"/>
                  <a:pt x="841826" y="150192"/>
                </a:cubicBezTo>
                <a:cubicBezTo>
                  <a:pt x="878622" y="104414"/>
                  <a:pt x="983436" y="39514"/>
                  <a:pt x="992357" y="42411"/>
                </a:cubicBezTo>
                <a:cubicBezTo>
                  <a:pt x="1001278" y="45308"/>
                  <a:pt x="916534" y="108470"/>
                  <a:pt x="895348" y="167576"/>
                </a:cubicBezTo>
                <a:cubicBezTo>
                  <a:pt x="874162" y="226682"/>
                  <a:pt x="857994" y="340257"/>
                  <a:pt x="865242" y="397045"/>
                </a:cubicBezTo>
                <a:cubicBezTo>
                  <a:pt x="872490" y="453833"/>
                  <a:pt x="926012" y="503667"/>
                  <a:pt x="938835" y="508303"/>
                </a:cubicBezTo>
                <a:cubicBezTo>
                  <a:pt x="951658" y="512939"/>
                  <a:pt x="946641" y="443403"/>
                  <a:pt x="942180" y="424860"/>
                </a:cubicBezTo>
                <a:cubicBezTo>
                  <a:pt x="937720" y="406317"/>
                  <a:pt x="907056" y="397624"/>
                  <a:pt x="912073" y="397045"/>
                </a:cubicBezTo>
                <a:cubicBezTo>
                  <a:pt x="917091" y="396466"/>
                  <a:pt x="959463" y="408635"/>
                  <a:pt x="972286" y="421383"/>
                </a:cubicBezTo>
                <a:cubicBezTo>
                  <a:pt x="985109" y="434131"/>
                  <a:pt x="978977" y="481068"/>
                  <a:pt x="989012" y="473535"/>
                </a:cubicBezTo>
                <a:cubicBezTo>
                  <a:pt x="999047" y="466002"/>
                  <a:pt x="1009082" y="399942"/>
                  <a:pt x="1032498" y="376184"/>
                </a:cubicBezTo>
                <a:cubicBezTo>
                  <a:pt x="1055914" y="352426"/>
                  <a:pt x="1122260" y="326930"/>
                  <a:pt x="1129507" y="330986"/>
                </a:cubicBezTo>
                <a:cubicBezTo>
                  <a:pt x="1136755" y="335042"/>
                  <a:pt x="1084348" y="371549"/>
                  <a:pt x="1075985" y="400522"/>
                </a:cubicBezTo>
                <a:cubicBezTo>
                  <a:pt x="1067622" y="429495"/>
                  <a:pt x="1068737" y="490339"/>
                  <a:pt x="1079330" y="504826"/>
                </a:cubicBezTo>
                <a:cubicBezTo>
                  <a:pt x="1089923" y="519313"/>
                  <a:pt x="1122817" y="524528"/>
                  <a:pt x="1139542" y="487442"/>
                </a:cubicBezTo>
                <a:cubicBezTo>
                  <a:pt x="1156268" y="450356"/>
                  <a:pt x="1188604" y="339678"/>
                  <a:pt x="1179684" y="282311"/>
                </a:cubicBezTo>
                <a:cubicBezTo>
                  <a:pt x="1170764" y="224944"/>
                  <a:pt x="1084905" y="158884"/>
                  <a:pt x="1086020" y="143238"/>
                </a:cubicBezTo>
                <a:cubicBezTo>
                  <a:pt x="1087135" y="127592"/>
                  <a:pt x="1154595" y="154248"/>
                  <a:pt x="1186374" y="188437"/>
                </a:cubicBezTo>
                <a:cubicBezTo>
                  <a:pt x="1218153" y="222626"/>
                  <a:pt x="1258295" y="307807"/>
                  <a:pt x="1276692" y="348370"/>
                </a:cubicBezTo>
                <a:cubicBezTo>
                  <a:pt x="1295091" y="388933"/>
                  <a:pt x="1285613" y="459048"/>
                  <a:pt x="1296763" y="431813"/>
                </a:cubicBezTo>
                <a:cubicBezTo>
                  <a:pt x="1307913" y="404578"/>
                  <a:pt x="1311816" y="256814"/>
                  <a:pt x="1343595" y="184960"/>
                </a:cubicBezTo>
                <a:cubicBezTo>
                  <a:pt x="1375374" y="113106"/>
                  <a:pt x="1482418" y="-10321"/>
                  <a:pt x="1487436" y="689"/>
                </a:cubicBezTo>
                <a:close/>
              </a:path>
            </a:pathLst>
          </a:custGeom>
          <a:solidFill>
            <a:srgbClr val="359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1809F-38F2-B449-AC92-39FAE35BCD1F}"/>
              </a:ext>
            </a:extLst>
          </p:cNvPr>
          <p:cNvSpPr/>
          <p:nvPr/>
        </p:nvSpPr>
        <p:spPr>
          <a:xfrm>
            <a:off x="5828041" y="6333471"/>
            <a:ext cx="1859610" cy="8229600"/>
          </a:xfrm>
          <a:prstGeom prst="rect">
            <a:avLst/>
          </a:prstGeom>
          <a:gradFill flip="none" rotWithShape="1">
            <a:gsLst>
              <a:gs pos="15000">
                <a:schemeClr val="bg1">
                  <a:lumMod val="85000"/>
                </a:schemeClr>
              </a:gs>
              <a:gs pos="4000">
                <a:srgbClr val="35978F"/>
              </a:gs>
              <a:gs pos="72000">
                <a:srgbClr val="843C0C"/>
              </a:gs>
              <a:gs pos="27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04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780CFA-9C0C-264D-8FDE-DD5C7DFA5C01}"/>
              </a:ext>
            </a:extLst>
          </p:cNvPr>
          <p:cNvSpPr/>
          <p:nvPr/>
        </p:nvSpPr>
        <p:spPr>
          <a:xfrm>
            <a:off x="11147190" y="4592597"/>
            <a:ext cx="10018643" cy="904514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8D676F0-975F-CB4F-8698-6DCDFF3BD6C0}"/>
              </a:ext>
            </a:extLst>
          </p:cNvPr>
          <p:cNvSpPr/>
          <p:nvPr/>
        </p:nvSpPr>
        <p:spPr>
          <a:xfrm>
            <a:off x="11160442" y="5286725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85000"/>
                </a:schemeClr>
              </a:gs>
              <a:gs pos="9000">
                <a:srgbClr val="35978F"/>
              </a:gs>
              <a:gs pos="76000">
                <a:srgbClr val="843C0C"/>
              </a:gs>
              <a:gs pos="57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C117B-CA71-4C48-BC47-1F4909FD3879}"/>
              </a:ext>
            </a:extLst>
          </p:cNvPr>
          <p:cNvSpPr/>
          <p:nvPr/>
        </p:nvSpPr>
        <p:spPr>
          <a:xfrm>
            <a:off x="11177169" y="8924446"/>
            <a:ext cx="9988663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266A2-C3D9-004D-A56C-C1B3531C229C}"/>
              </a:ext>
            </a:extLst>
          </p:cNvPr>
          <p:cNvSpPr/>
          <p:nvPr/>
        </p:nvSpPr>
        <p:spPr>
          <a:xfrm>
            <a:off x="11176020" y="4621427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3FA21CE-F5E0-3142-B3BD-4293AAC2DBCC}"/>
              </a:ext>
            </a:extLst>
          </p:cNvPr>
          <p:cNvSpPr/>
          <p:nvPr/>
        </p:nvSpPr>
        <p:spPr>
          <a:xfrm>
            <a:off x="21175323" y="8141795"/>
            <a:ext cx="4290367" cy="54614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7622A0A-3A13-8948-9D28-EEC49998A37B}"/>
              </a:ext>
            </a:extLst>
          </p:cNvPr>
          <p:cNvSpPr/>
          <p:nvPr/>
        </p:nvSpPr>
        <p:spPr>
          <a:xfrm>
            <a:off x="21165831" y="11149691"/>
            <a:ext cx="3580290" cy="24820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A9572A-D680-CB44-92EA-9F15F3D94E2F}"/>
              </a:ext>
            </a:extLst>
          </p:cNvPr>
          <p:cNvSpPr/>
          <p:nvPr/>
        </p:nvSpPr>
        <p:spPr>
          <a:xfrm>
            <a:off x="21189178" y="5657462"/>
            <a:ext cx="2369537" cy="6623197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5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CFD7CF88-B2D8-6348-A8F3-18BCB1C3F9DD}"/>
              </a:ext>
            </a:extLst>
          </p:cNvPr>
          <p:cNvSpPr/>
          <p:nvPr/>
        </p:nvSpPr>
        <p:spPr>
          <a:xfrm>
            <a:off x="21195541" y="5348206"/>
            <a:ext cx="6061288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80CFA-9C0C-264D-8FDE-DD5C7DFA5C01}"/>
              </a:ext>
            </a:extLst>
          </p:cNvPr>
          <p:cNvSpPr/>
          <p:nvPr/>
        </p:nvSpPr>
        <p:spPr>
          <a:xfrm>
            <a:off x="11147190" y="4592597"/>
            <a:ext cx="10018643" cy="904514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8D676F0-975F-CB4F-8698-6DCDFF3BD6C0}"/>
              </a:ext>
            </a:extLst>
          </p:cNvPr>
          <p:cNvSpPr/>
          <p:nvPr/>
        </p:nvSpPr>
        <p:spPr>
          <a:xfrm>
            <a:off x="11160442" y="5286725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85000"/>
                </a:schemeClr>
              </a:gs>
              <a:gs pos="9000">
                <a:srgbClr val="35978F"/>
              </a:gs>
              <a:gs pos="76000">
                <a:srgbClr val="843C0C"/>
              </a:gs>
              <a:gs pos="57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C117B-CA71-4C48-BC47-1F4909FD3879}"/>
              </a:ext>
            </a:extLst>
          </p:cNvPr>
          <p:cNvSpPr/>
          <p:nvPr/>
        </p:nvSpPr>
        <p:spPr>
          <a:xfrm>
            <a:off x="11177169" y="8924446"/>
            <a:ext cx="9988663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E458354-0362-C548-B54A-346ABECBFD23}"/>
              </a:ext>
            </a:extLst>
          </p:cNvPr>
          <p:cNvSpPr/>
          <p:nvPr/>
        </p:nvSpPr>
        <p:spPr>
          <a:xfrm>
            <a:off x="21161394" y="7892716"/>
            <a:ext cx="4290367" cy="54614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8FBB0A-B3BB-554F-8C32-A44EE1F2328E}"/>
              </a:ext>
            </a:extLst>
          </p:cNvPr>
          <p:cNvSpPr/>
          <p:nvPr/>
        </p:nvSpPr>
        <p:spPr>
          <a:xfrm>
            <a:off x="21151902" y="10900612"/>
            <a:ext cx="3580290" cy="24820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266A2-C3D9-004D-A56C-C1B3531C229C}"/>
              </a:ext>
            </a:extLst>
          </p:cNvPr>
          <p:cNvSpPr/>
          <p:nvPr/>
        </p:nvSpPr>
        <p:spPr>
          <a:xfrm>
            <a:off x="11176020" y="4621427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FEFFA0A-B692-6144-A17F-C08A442450E8}"/>
              </a:ext>
            </a:extLst>
          </p:cNvPr>
          <p:cNvSpPr/>
          <p:nvPr/>
        </p:nvSpPr>
        <p:spPr>
          <a:xfrm>
            <a:off x="21175249" y="5408383"/>
            <a:ext cx="2369537" cy="6623197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32F1158-D7A5-AE44-9632-7B0E95C8F644}"/>
              </a:ext>
            </a:extLst>
          </p:cNvPr>
          <p:cNvSpPr/>
          <p:nvPr/>
        </p:nvSpPr>
        <p:spPr>
          <a:xfrm>
            <a:off x="21183033" y="5348206"/>
            <a:ext cx="6073796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4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5DDA14-8113-8D4E-9AFB-AC518A28E0B7}"/>
              </a:ext>
            </a:extLst>
          </p:cNvPr>
          <p:cNvGrpSpPr/>
          <p:nvPr/>
        </p:nvGrpSpPr>
        <p:grpSpPr>
          <a:xfrm rot="16200000">
            <a:off x="12889454" y="5612878"/>
            <a:ext cx="4439329" cy="8311081"/>
            <a:chOff x="17509363" y="3468263"/>
            <a:chExt cx="4439329" cy="82498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4015A77-E617-644D-98F0-393721106B2F}"/>
                </a:ext>
              </a:extLst>
            </p:cNvPr>
            <p:cNvSpPr/>
            <p:nvPr/>
          </p:nvSpPr>
          <p:spPr>
            <a:xfrm>
              <a:off x="17509381" y="5550771"/>
              <a:ext cx="4218195" cy="616733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6180039-5A5D-1C4E-A392-60D3F2A9CB18}"/>
                </a:ext>
              </a:extLst>
            </p:cNvPr>
            <p:cNvSpPr/>
            <p:nvPr/>
          </p:nvSpPr>
          <p:spPr>
            <a:xfrm>
              <a:off x="17509363" y="9371662"/>
              <a:ext cx="4439329" cy="1933542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EDF7520-53DA-4047-9233-9FD52237B6EA}"/>
                </a:ext>
              </a:extLst>
            </p:cNvPr>
            <p:cNvSpPr/>
            <p:nvPr/>
          </p:nvSpPr>
          <p:spPr>
            <a:xfrm>
              <a:off x="17532732" y="3468263"/>
              <a:ext cx="2321423" cy="7026379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65000">
                  <a:schemeClr val="bg1">
                    <a:lumMod val="85000"/>
                    <a:alpha val="79757"/>
                  </a:schemeClr>
                </a:gs>
                <a:gs pos="37000">
                  <a:srgbClr val="35978F"/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B88433FA-49A8-1E4A-9F7C-AD8A91EE14EB}"/>
              </a:ext>
            </a:extLst>
          </p:cNvPr>
          <p:cNvSpPr/>
          <p:nvPr/>
        </p:nvSpPr>
        <p:spPr>
          <a:xfrm>
            <a:off x="10482590" y="6426814"/>
            <a:ext cx="9027458" cy="5548494"/>
          </a:xfrm>
          <a:custGeom>
            <a:avLst/>
            <a:gdLst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22729 w 9000564"/>
              <a:gd name="connsiteY17" fmla="*/ 5523139 h 5548494"/>
              <a:gd name="connsiteX18" fmla="*/ 0 w 9000564"/>
              <a:gd name="connsiteY18" fmla="*/ 5505210 h 5548494"/>
              <a:gd name="connsiteX0" fmla="*/ 9000564 w 9000564"/>
              <a:gd name="connsiteY0" fmla="*/ 5523139 h 5548494"/>
              <a:gd name="connsiteX1" fmla="*/ 8624047 w 9000564"/>
              <a:gd name="connsiteY1" fmla="*/ 5541068 h 5548494"/>
              <a:gd name="connsiteX2" fmla="*/ 8086164 w 9000564"/>
              <a:gd name="connsiteY2" fmla="*/ 5415562 h 5548494"/>
              <a:gd name="connsiteX3" fmla="*/ 7897906 w 9000564"/>
              <a:gd name="connsiteY3" fmla="*/ 4832857 h 5548494"/>
              <a:gd name="connsiteX4" fmla="*/ 7736541 w 9000564"/>
              <a:gd name="connsiteY4" fmla="*/ 3317821 h 5548494"/>
              <a:gd name="connsiteX5" fmla="*/ 7476564 w 9000564"/>
              <a:gd name="connsiteY5" fmla="*/ 1094574 h 5548494"/>
              <a:gd name="connsiteX6" fmla="*/ 7243482 w 9000564"/>
              <a:gd name="connsiteY6" fmla="*/ 880 h 5548494"/>
              <a:gd name="connsiteX7" fmla="*/ 6732494 w 9000564"/>
              <a:gd name="connsiteY7" fmla="*/ 906315 h 5548494"/>
              <a:gd name="connsiteX8" fmla="*/ 6149788 w 9000564"/>
              <a:gd name="connsiteY8" fmla="*/ 718057 h 5548494"/>
              <a:gd name="connsiteX9" fmla="*/ 5629835 w 9000564"/>
              <a:gd name="connsiteY9" fmla="*/ 1614527 h 5548494"/>
              <a:gd name="connsiteX10" fmla="*/ 5118847 w 9000564"/>
              <a:gd name="connsiteY10" fmla="*/ 2618574 h 5548494"/>
              <a:gd name="connsiteX11" fmla="*/ 4052047 w 9000564"/>
              <a:gd name="connsiteY11" fmla="*/ 3255068 h 5548494"/>
              <a:gd name="connsiteX12" fmla="*/ 3666564 w 9000564"/>
              <a:gd name="connsiteY12" fmla="*/ 3721233 h 5548494"/>
              <a:gd name="connsiteX13" fmla="*/ 3370729 w 9000564"/>
              <a:gd name="connsiteY13" fmla="*/ 4205327 h 5548494"/>
              <a:gd name="connsiteX14" fmla="*/ 2832847 w 9000564"/>
              <a:gd name="connsiteY14" fmla="*/ 4850786 h 5548494"/>
              <a:gd name="connsiteX15" fmla="*/ 2052917 w 9000564"/>
              <a:gd name="connsiteY15" fmla="*/ 5200410 h 5548494"/>
              <a:gd name="connsiteX16" fmla="*/ 1129553 w 9000564"/>
              <a:gd name="connsiteY16" fmla="*/ 5415562 h 5548494"/>
              <a:gd name="connsiteX17" fmla="*/ 313764 w 9000564"/>
              <a:gd name="connsiteY17" fmla="*/ 5514175 h 5548494"/>
              <a:gd name="connsiteX18" fmla="*/ 0 w 9000564"/>
              <a:gd name="connsiteY18" fmla="*/ 5505210 h 5548494"/>
              <a:gd name="connsiteX0" fmla="*/ 9027458 w 9027458"/>
              <a:gd name="connsiteY0" fmla="*/ 5523139 h 5548494"/>
              <a:gd name="connsiteX1" fmla="*/ 8650941 w 9027458"/>
              <a:gd name="connsiteY1" fmla="*/ 5541068 h 5548494"/>
              <a:gd name="connsiteX2" fmla="*/ 8113058 w 9027458"/>
              <a:gd name="connsiteY2" fmla="*/ 5415562 h 5548494"/>
              <a:gd name="connsiteX3" fmla="*/ 7924800 w 9027458"/>
              <a:gd name="connsiteY3" fmla="*/ 4832857 h 5548494"/>
              <a:gd name="connsiteX4" fmla="*/ 7763435 w 9027458"/>
              <a:gd name="connsiteY4" fmla="*/ 3317821 h 5548494"/>
              <a:gd name="connsiteX5" fmla="*/ 7503458 w 9027458"/>
              <a:gd name="connsiteY5" fmla="*/ 1094574 h 5548494"/>
              <a:gd name="connsiteX6" fmla="*/ 7270376 w 9027458"/>
              <a:gd name="connsiteY6" fmla="*/ 880 h 5548494"/>
              <a:gd name="connsiteX7" fmla="*/ 6759388 w 9027458"/>
              <a:gd name="connsiteY7" fmla="*/ 906315 h 5548494"/>
              <a:gd name="connsiteX8" fmla="*/ 6176682 w 9027458"/>
              <a:gd name="connsiteY8" fmla="*/ 718057 h 5548494"/>
              <a:gd name="connsiteX9" fmla="*/ 5656729 w 9027458"/>
              <a:gd name="connsiteY9" fmla="*/ 1614527 h 5548494"/>
              <a:gd name="connsiteX10" fmla="*/ 5145741 w 9027458"/>
              <a:gd name="connsiteY10" fmla="*/ 2618574 h 5548494"/>
              <a:gd name="connsiteX11" fmla="*/ 4078941 w 9027458"/>
              <a:gd name="connsiteY11" fmla="*/ 3255068 h 5548494"/>
              <a:gd name="connsiteX12" fmla="*/ 3693458 w 9027458"/>
              <a:gd name="connsiteY12" fmla="*/ 3721233 h 5548494"/>
              <a:gd name="connsiteX13" fmla="*/ 3397623 w 9027458"/>
              <a:gd name="connsiteY13" fmla="*/ 4205327 h 5548494"/>
              <a:gd name="connsiteX14" fmla="*/ 2859741 w 9027458"/>
              <a:gd name="connsiteY14" fmla="*/ 4850786 h 5548494"/>
              <a:gd name="connsiteX15" fmla="*/ 2079811 w 9027458"/>
              <a:gd name="connsiteY15" fmla="*/ 5200410 h 5548494"/>
              <a:gd name="connsiteX16" fmla="*/ 1156447 w 9027458"/>
              <a:gd name="connsiteY16" fmla="*/ 5415562 h 5548494"/>
              <a:gd name="connsiteX17" fmla="*/ 340658 w 9027458"/>
              <a:gd name="connsiteY17" fmla="*/ 5514175 h 5548494"/>
              <a:gd name="connsiteX18" fmla="*/ 0 w 9027458"/>
              <a:gd name="connsiteY18" fmla="*/ 5505210 h 554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027458" h="5548494">
                <a:moveTo>
                  <a:pt x="9027458" y="5523139"/>
                </a:moveTo>
                <a:cubicBezTo>
                  <a:pt x="8915399" y="5541068"/>
                  <a:pt x="8803341" y="5558997"/>
                  <a:pt x="8650941" y="5541068"/>
                </a:cubicBezTo>
                <a:cubicBezTo>
                  <a:pt x="8498541" y="5523139"/>
                  <a:pt x="8234081" y="5533597"/>
                  <a:pt x="8113058" y="5415562"/>
                </a:cubicBezTo>
                <a:cubicBezTo>
                  <a:pt x="7992035" y="5297527"/>
                  <a:pt x="7983070" y="5182480"/>
                  <a:pt x="7924800" y="4832857"/>
                </a:cubicBezTo>
                <a:cubicBezTo>
                  <a:pt x="7866530" y="4483234"/>
                  <a:pt x="7833659" y="3940868"/>
                  <a:pt x="7763435" y="3317821"/>
                </a:cubicBezTo>
                <a:cubicBezTo>
                  <a:pt x="7693211" y="2694774"/>
                  <a:pt x="7585635" y="1647398"/>
                  <a:pt x="7503458" y="1094574"/>
                </a:cubicBezTo>
                <a:cubicBezTo>
                  <a:pt x="7421281" y="541750"/>
                  <a:pt x="7394388" y="32256"/>
                  <a:pt x="7270376" y="880"/>
                </a:cubicBezTo>
                <a:cubicBezTo>
                  <a:pt x="7146364" y="-30497"/>
                  <a:pt x="6941670" y="786786"/>
                  <a:pt x="6759388" y="906315"/>
                </a:cubicBezTo>
                <a:cubicBezTo>
                  <a:pt x="6577106" y="1025844"/>
                  <a:pt x="6360458" y="600022"/>
                  <a:pt x="6176682" y="718057"/>
                </a:cubicBezTo>
                <a:cubicBezTo>
                  <a:pt x="5992905" y="836092"/>
                  <a:pt x="5828552" y="1297774"/>
                  <a:pt x="5656729" y="1614527"/>
                </a:cubicBezTo>
                <a:cubicBezTo>
                  <a:pt x="5484905" y="1931280"/>
                  <a:pt x="5408705" y="2345151"/>
                  <a:pt x="5145741" y="2618574"/>
                </a:cubicBezTo>
                <a:cubicBezTo>
                  <a:pt x="4882777" y="2891997"/>
                  <a:pt x="4320988" y="3071291"/>
                  <a:pt x="4078941" y="3255068"/>
                </a:cubicBezTo>
                <a:cubicBezTo>
                  <a:pt x="3836894" y="3438845"/>
                  <a:pt x="3807011" y="3562856"/>
                  <a:pt x="3693458" y="3721233"/>
                </a:cubicBezTo>
                <a:cubicBezTo>
                  <a:pt x="3579905" y="3879609"/>
                  <a:pt x="3536576" y="4017068"/>
                  <a:pt x="3397623" y="4205327"/>
                </a:cubicBezTo>
                <a:cubicBezTo>
                  <a:pt x="3258670" y="4393586"/>
                  <a:pt x="3079376" y="4684939"/>
                  <a:pt x="2859741" y="4850786"/>
                </a:cubicBezTo>
                <a:cubicBezTo>
                  <a:pt x="2640106" y="5016633"/>
                  <a:pt x="2363693" y="5106281"/>
                  <a:pt x="2079811" y="5200410"/>
                </a:cubicBezTo>
                <a:cubicBezTo>
                  <a:pt x="1795929" y="5294539"/>
                  <a:pt x="1446306" y="5363268"/>
                  <a:pt x="1156447" y="5415562"/>
                </a:cubicBezTo>
                <a:cubicBezTo>
                  <a:pt x="866588" y="5467856"/>
                  <a:pt x="528917" y="5499234"/>
                  <a:pt x="340658" y="5514175"/>
                </a:cubicBezTo>
                <a:cubicBezTo>
                  <a:pt x="152399" y="5529116"/>
                  <a:pt x="67235" y="5521645"/>
                  <a:pt x="0" y="55052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0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2780CFA-9C0C-264D-8FDE-DD5C7DFA5C01}"/>
              </a:ext>
            </a:extLst>
          </p:cNvPr>
          <p:cNvSpPr/>
          <p:nvPr/>
        </p:nvSpPr>
        <p:spPr>
          <a:xfrm>
            <a:off x="11147190" y="4592597"/>
            <a:ext cx="10018643" cy="904514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8D676F0-975F-CB4F-8698-6DCDFF3BD6C0}"/>
              </a:ext>
            </a:extLst>
          </p:cNvPr>
          <p:cNvSpPr/>
          <p:nvPr/>
        </p:nvSpPr>
        <p:spPr>
          <a:xfrm>
            <a:off x="11160442" y="5286725"/>
            <a:ext cx="10034221" cy="8067484"/>
          </a:xfrm>
          <a:custGeom>
            <a:avLst/>
            <a:gdLst>
              <a:gd name="connsiteX0" fmla="*/ 0 w 10018643"/>
              <a:gd name="connsiteY0" fmla="*/ 0 h 6407513"/>
              <a:gd name="connsiteX1" fmla="*/ 6652 w 10018643"/>
              <a:gd name="connsiteY1" fmla="*/ 22514 h 6407513"/>
              <a:gd name="connsiteX2" fmla="*/ 3540503 w 10018643"/>
              <a:gd name="connsiteY2" fmla="*/ 3837953 h 6407513"/>
              <a:gd name="connsiteX3" fmla="*/ 9993023 w 10018643"/>
              <a:gd name="connsiteY3" fmla="*/ 5655367 h 6407513"/>
              <a:gd name="connsiteX4" fmla="*/ 10018643 w 10018643"/>
              <a:gd name="connsiteY4" fmla="*/ 5654375 h 6407513"/>
              <a:gd name="connsiteX5" fmla="*/ 10018643 w 10018643"/>
              <a:gd name="connsiteY5" fmla="*/ 6114480 h 6407513"/>
              <a:gd name="connsiteX6" fmla="*/ 9765020 w 10018643"/>
              <a:gd name="connsiteY6" fmla="*/ 6171551 h 6407513"/>
              <a:gd name="connsiteX7" fmla="*/ 3726929 w 10018643"/>
              <a:gd name="connsiteY7" fmla="*/ 6020843 h 6407513"/>
              <a:gd name="connsiteX8" fmla="*/ 258859 w 10018643"/>
              <a:gd name="connsiteY8" fmla="*/ 4802203 h 6407513"/>
              <a:gd name="connsiteX9" fmla="*/ 0 w 10018643"/>
              <a:gd name="connsiteY9" fmla="*/ 4660292 h 6407513"/>
              <a:gd name="connsiteX10" fmla="*/ 0 w 10018643"/>
              <a:gd name="connsiteY10" fmla="*/ 0 h 640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8643" h="6407513">
                <a:moveTo>
                  <a:pt x="0" y="0"/>
                </a:moveTo>
                <a:lnTo>
                  <a:pt x="6652" y="22514"/>
                </a:lnTo>
                <a:cubicBezTo>
                  <a:pt x="424470" y="1326151"/>
                  <a:pt x="1651489" y="2718693"/>
                  <a:pt x="3540503" y="3837953"/>
                </a:cubicBezTo>
                <a:cubicBezTo>
                  <a:pt x="5593779" y="5054539"/>
                  <a:pt x="7973597" y="5678312"/>
                  <a:pt x="9993023" y="5655367"/>
                </a:cubicBezTo>
                <a:lnTo>
                  <a:pt x="10018643" y="5654375"/>
                </a:lnTo>
                <a:lnTo>
                  <a:pt x="10018643" y="6114480"/>
                </a:lnTo>
                <a:lnTo>
                  <a:pt x="9765020" y="6171551"/>
                </a:lnTo>
                <a:cubicBezTo>
                  <a:pt x="8037676" y="6518094"/>
                  <a:pt x="5892455" y="6495274"/>
                  <a:pt x="3726929" y="6020843"/>
                </a:cubicBezTo>
                <a:cubicBezTo>
                  <a:pt x="2408783" y="5732059"/>
                  <a:pt x="1233254" y="5308840"/>
                  <a:pt x="258859" y="4802203"/>
                </a:cubicBezTo>
                <a:lnTo>
                  <a:pt x="0" y="466029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lumMod val="85000"/>
                </a:schemeClr>
              </a:gs>
              <a:gs pos="9000">
                <a:srgbClr val="35978F"/>
              </a:gs>
              <a:gs pos="76000">
                <a:srgbClr val="843C0C"/>
              </a:gs>
              <a:gs pos="57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C117B-CA71-4C48-BC47-1F4909FD3879}"/>
              </a:ext>
            </a:extLst>
          </p:cNvPr>
          <p:cNvSpPr/>
          <p:nvPr/>
        </p:nvSpPr>
        <p:spPr>
          <a:xfrm>
            <a:off x="11177169" y="8924446"/>
            <a:ext cx="9988663" cy="3816626"/>
          </a:xfrm>
          <a:custGeom>
            <a:avLst/>
            <a:gdLst>
              <a:gd name="connsiteX0" fmla="*/ 0 w 10038522"/>
              <a:gd name="connsiteY0" fmla="*/ 0 h 3816626"/>
              <a:gd name="connsiteX1" fmla="*/ 1133061 w 10038522"/>
              <a:gd name="connsiteY1" fmla="*/ 1292087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  <a:gd name="connsiteX0" fmla="*/ 0 w 10038522"/>
              <a:gd name="connsiteY0" fmla="*/ 0 h 3816626"/>
              <a:gd name="connsiteX1" fmla="*/ 1252331 w 10038522"/>
              <a:gd name="connsiteY1" fmla="*/ 1272209 h 3816626"/>
              <a:gd name="connsiteX2" fmla="*/ 3399183 w 10038522"/>
              <a:gd name="connsiteY2" fmla="*/ 2564296 h 3816626"/>
              <a:gd name="connsiteX3" fmla="*/ 6520070 w 10038522"/>
              <a:gd name="connsiteY3" fmla="*/ 3597965 h 3816626"/>
              <a:gd name="connsiteX4" fmla="*/ 10038522 w 10038522"/>
              <a:gd name="connsiteY4" fmla="*/ 3816626 h 38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522" h="3816626">
                <a:moveTo>
                  <a:pt x="0" y="0"/>
                </a:moveTo>
                <a:cubicBezTo>
                  <a:pt x="283265" y="432352"/>
                  <a:pt x="685800" y="844826"/>
                  <a:pt x="1252331" y="1272209"/>
                </a:cubicBezTo>
                <a:cubicBezTo>
                  <a:pt x="1818862" y="1699592"/>
                  <a:pt x="2521227" y="2176670"/>
                  <a:pt x="3399183" y="2564296"/>
                </a:cubicBezTo>
                <a:cubicBezTo>
                  <a:pt x="4277139" y="2951922"/>
                  <a:pt x="5413514" y="3389243"/>
                  <a:pt x="6520070" y="3597965"/>
                </a:cubicBezTo>
                <a:cubicBezTo>
                  <a:pt x="7626626" y="3806687"/>
                  <a:pt x="8832574" y="3811656"/>
                  <a:pt x="10038522" y="3816626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E458354-0362-C548-B54A-346ABECBFD23}"/>
              </a:ext>
            </a:extLst>
          </p:cNvPr>
          <p:cNvSpPr/>
          <p:nvPr/>
        </p:nvSpPr>
        <p:spPr>
          <a:xfrm>
            <a:off x="21161394" y="7892716"/>
            <a:ext cx="4290367" cy="54614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8FBB0A-B3BB-554F-8C32-A44EE1F2328E}"/>
              </a:ext>
            </a:extLst>
          </p:cNvPr>
          <p:cNvSpPr/>
          <p:nvPr/>
        </p:nvSpPr>
        <p:spPr>
          <a:xfrm>
            <a:off x="21151902" y="10900612"/>
            <a:ext cx="3580290" cy="24820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266A2-C3D9-004D-A56C-C1B3531C229C}"/>
              </a:ext>
            </a:extLst>
          </p:cNvPr>
          <p:cNvSpPr/>
          <p:nvPr/>
        </p:nvSpPr>
        <p:spPr>
          <a:xfrm>
            <a:off x="11176020" y="4621427"/>
            <a:ext cx="10018643" cy="904514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FEFFA0A-B692-6144-A17F-C08A442450E8}"/>
              </a:ext>
            </a:extLst>
          </p:cNvPr>
          <p:cNvSpPr/>
          <p:nvPr/>
        </p:nvSpPr>
        <p:spPr>
          <a:xfrm>
            <a:off x="21175249" y="5408383"/>
            <a:ext cx="2369537" cy="6623197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32F1158-D7A5-AE44-9632-7B0E95C8F644}"/>
              </a:ext>
            </a:extLst>
          </p:cNvPr>
          <p:cNvSpPr/>
          <p:nvPr/>
        </p:nvSpPr>
        <p:spPr>
          <a:xfrm>
            <a:off x="9240214" y="5817165"/>
            <a:ext cx="6073796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1D584527-1352-4363-9EEE-620079D44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955"/>
          <a:stretch/>
        </p:blipFill>
        <p:spPr>
          <a:xfrm rot="5400000">
            <a:off x="11013931" y="5020296"/>
            <a:ext cx="8766409" cy="87611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99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2324A3D-2C12-244F-8A8B-69586A2359DF}"/>
              </a:ext>
            </a:extLst>
          </p:cNvPr>
          <p:cNvSpPr/>
          <p:nvPr/>
        </p:nvSpPr>
        <p:spPr>
          <a:xfrm>
            <a:off x="5129570" y="6399762"/>
            <a:ext cx="8465273" cy="5029531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65273" h="5029531">
                <a:moveTo>
                  <a:pt x="0" y="5015323"/>
                </a:moveTo>
                <a:cubicBezTo>
                  <a:pt x="452377" y="4964201"/>
                  <a:pt x="1014338" y="4849633"/>
                  <a:pt x="1427865" y="4716953"/>
                </a:cubicBezTo>
                <a:cubicBezTo>
                  <a:pt x="1841392" y="4584273"/>
                  <a:pt x="2018173" y="4576129"/>
                  <a:pt x="2481161" y="4219243"/>
                </a:cubicBezTo>
                <a:cubicBezTo>
                  <a:pt x="2944149" y="3862357"/>
                  <a:pt x="3519025" y="2805201"/>
                  <a:pt x="3927997" y="2158948"/>
                </a:cubicBezTo>
                <a:cubicBezTo>
                  <a:pt x="4336969" y="1512695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1314" y="3895151"/>
                  <a:pt x="6937415" y="4219242"/>
                </a:cubicBezTo>
                <a:cubicBezTo>
                  <a:pt x="7043516" y="4543333"/>
                  <a:pt x="7047374" y="4551049"/>
                  <a:pt x="7203632" y="4682229"/>
                </a:cubicBezTo>
                <a:cubicBezTo>
                  <a:pt x="7359890" y="4813409"/>
                  <a:pt x="7676265" y="4956164"/>
                  <a:pt x="7874964" y="5006321"/>
                </a:cubicBezTo>
                <a:cubicBezTo>
                  <a:pt x="8073663" y="5056478"/>
                  <a:pt x="8257894" y="5008249"/>
                  <a:pt x="8465273" y="5017895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408A9D-8F1F-D84D-90AB-98E6309D90C4}"/>
              </a:ext>
            </a:extLst>
          </p:cNvPr>
          <p:cNvGrpSpPr/>
          <p:nvPr/>
        </p:nvGrpSpPr>
        <p:grpSpPr>
          <a:xfrm rot="16200000">
            <a:off x="18386300" y="5355527"/>
            <a:ext cx="4218213" cy="7895116"/>
            <a:chOff x="17509363" y="3468263"/>
            <a:chExt cx="4218213" cy="783694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5A62D3-7399-4A4A-A20B-4DF21E1155B0}"/>
                </a:ext>
              </a:extLst>
            </p:cNvPr>
            <p:cNvSpPr/>
            <p:nvPr/>
          </p:nvSpPr>
          <p:spPr>
            <a:xfrm>
              <a:off x="17509381" y="5550771"/>
              <a:ext cx="4218195" cy="54614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4646E3-4FE1-344C-A8BA-3DAC8862B94E}"/>
                </a:ext>
              </a:extLst>
            </p:cNvPr>
            <p:cNvSpPr/>
            <p:nvPr/>
          </p:nvSpPr>
          <p:spPr>
            <a:xfrm>
              <a:off x="17509363" y="7300368"/>
              <a:ext cx="3484061" cy="4004836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11F38C-FB1D-A541-8B5F-AF602A86B98D}"/>
                </a:ext>
              </a:extLst>
            </p:cNvPr>
            <p:cNvSpPr/>
            <p:nvPr/>
          </p:nvSpPr>
          <p:spPr>
            <a:xfrm>
              <a:off x="17532732" y="3468263"/>
              <a:ext cx="2321423" cy="7026379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FC73C963-CBBF-6049-9DF1-4E33DCDFAECD}"/>
              </a:ext>
            </a:extLst>
          </p:cNvPr>
          <p:cNvSpPr/>
          <p:nvPr/>
        </p:nvSpPr>
        <p:spPr>
          <a:xfrm>
            <a:off x="5129569" y="6376410"/>
            <a:ext cx="8465273" cy="5035783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178232 w 8465273"/>
              <a:gd name="connsiteY10" fmla="*/ 47076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35783"/>
              <a:gd name="connsiteX1" fmla="*/ 1427865 w 8465273"/>
              <a:gd name="connsiteY1" fmla="*/ 4716953 h 5035783"/>
              <a:gd name="connsiteX2" fmla="*/ 2489627 w 8465273"/>
              <a:gd name="connsiteY2" fmla="*/ 4227709 h 5035783"/>
              <a:gd name="connsiteX3" fmla="*/ 3927997 w 8465273"/>
              <a:gd name="connsiteY3" fmla="*/ 2158948 h 5035783"/>
              <a:gd name="connsiteX4" fmla="*/ 4934994 w 8465273"/>
              <a:gd name="connsiteY4" fmla="*/ 341723 h 5035783"/>
              <a:gd name="connsiteX5" fmla="*/ 5536878 w 8465273"/>
              <a:gd name="connsiteY5" fmla="*/ 573217 h 5035783"/>
              <a:gd name="connsiteX6" fmla="*/ 5930417 w 8465273"/>
              <a:gd name="connsiteY6" fmla="*/ 40781 h 5035783"/>
              <a:gd name="connsiteX7" fmla="*/ 6347106 w 8465273"/>
              <a:gd name="connsiteY7" fmla="*/ 1858007 h 5035783"/>
              <a:gd name="connsiteX8" fmla="*/ 6567025 w 8465273"/>
              <a:gd name="connsiteY8" fmla="*/ 2737683 h 5035783"/>
              <a:gd name="connsiteX9" fmla="*/ 6937415 w 8465273"/>
              <a:gd name="connsiteY9" fmla="*/ 4219242 h 5035783"/>
              <a:gd name="connsiteX10" fmla="*/ 7178232 w 8465273"/>
              <a:gd name="connsiteY10" fmla="*/ 4707629 h 5035783"/>
              <a:gd name="connsiteX11" fmla="*/ 7438171 w 8465273"/>
              <a:gd name="connsiteY11" fmla="*/ 4893045 h 5035783"/>
              <a:gd name="connsiteX12" fmla="*/ 7874964 w 8465273"/>
              <a:gd name="connsiteY12" fmla="*/ 5006321 h 5035783"/>
              <a:gd name="connsiteX13" fmla="*/ 8465273 w 8465273"/>
              <a:gd name="connsiteY13" fmla="*/ 5034828 h 503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65273" h="5035783">
                <a:moveTo>
                  <a:pt x="0" y="5015323"/>
                </a:moveTo>
                <a:cubicBezTo>
                  <a:pt x="452377" y="4964201"/>
                  <a:pt x="1012927" y="4848222"/>
                  <a:pt x="1427865" y="4716953"/>
                </a:cubicBezTo>
                <a:cubicBezTo>
                  <a:pt x="1842803" y="4585684"/>
                  <a:pt x="2026639" y="4584595"/>
                  <a:pt x="2489627" y="4227709"/>
                </a:cubicBezTo>
                <a:cubicBezTo>
                  <a:pt x="2952615" y="3870823"/>
                  <a:pt x="3520436" y="2806612"/>
                  <a:pt x="3927997" y="2158948"/>
                </a:cubicBezTo>
                <a:cubicBezTo>
                  <a:pt x="4335558" y="1511284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5547" y="3890918"/>
                  <a:pt x="6937415" y="4219242"/>
                </a:cubicBezTo>
                <a:cubicBezTo>
                  <a:pt x="7039283" y="4547566"/>
                  <a:pt x="7094773" y="4595329"/>
                  <a:pt x="7178232" y="4707629"/>
                </a:cubicBezTo>
                <a:cubicBezTo>
                  <a:pt x="7261691" y="4819929"/>
                  <a:pt x="7326282" y="4839030"/>
                  <a:pt x="7438171" y="4893045"/>
                </a:cubicBezTo>
                <a:cubicBezTo>
                  <a:pt x="7550060" y="4947060"/>
                  <a:pt x="7709425" y="4978457"/>
                  <a:pt x="7874964" y="5006321"/>
                </a:cubicBezTo>
                <a:cubicBezTo>
                  <a:pt x="8073663" y="5056478"/>
                  <a:pt x="8257894" y="5025182"/>
                  <a:pt x="8465273" y="5034828"/>
                </a:cubicBezTo>
              </a:path>
            </a:pathLst>
          </a:cu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7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408A9D-8F1F-D84D-90AB-98E6309D90C4}"/>
              </a:ext>
            </a:extLst>
          </p:cNvPr>
          <p:cNvGrpSpPr/>
          <p:nvPr/>
        </p:nvGrpSpPr>
        <p:grpSpPr>
          <a:xfrm rot="16200000">
            <a:off x="13335328" y="5395997"/>
            <a:ext cx="4218213" cy="7895116"/>
            <a:chOff x="17509363" y="3468263"/>
            <a:chExt cx="4218213" cy="783694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5A62D3-7399-4A4A-A20B-4DF21E1155B0}"/>
                </a:ext>
              </a:extLst>
            </p:cNvPr>
            <p:cNvSpPr/>
            <p:nvPr/>
          </p:nvSpPr>
          <p:spPr>
            <a:xfrm>
              <a:off x="17509381" y="5550771"/>
              <a:ext cx="4218195" cy="54614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4646E3-4FE1-344C-A8BA-3DAC8862B94E}"/>
                </a:ext>
              </a:extLst>
            </p:cNvPr>
            <p:cNvSpPr/>
            <p:nvPr/>
          </p:nvSpPr>
          <p:spPr>
            <a:xfrm>
              <a:off x="17509363" y="7300368"/>
              <a:ext cx="3484061" cy="4004836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11F38C-FB1D-A541-8B5F-AF602A86B98D}"/>
                </a:ext>
              </a:extLst>
            </p:cNvPr>
            <p:cNvSpPr/>
            <p:nvPr/>
          </p:nvSpPr>
          <p:spPr>
            <a:xfrm>
              <a:off x="17532732" y="3468263"/>
              <a:ext cx="2321423" cy="7026379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D2324A3D-2C12-244F-8A8B-69586A2359DF}"/>
              </a:ext>
            </a:extLst>
          </p:cNvPr>
          <p:cNvSpPr/>
          <p:nvPr/>
        </p:nvSpPr>
        <p:spPr>
          <a:xfrm>
            <a:off x="11456940" y="6423132"/>
            <a:ext cx="8465273" cy="5029531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65273" h="5029531">
                <a:moveTo>
                  <a:pt x="0" y="5015323"/>
                </a:moveTo>
                <a:cubicBezTo>
                  <a:pt x="452377" y="4964201"/>
                  <a:pt x="1014338" y="4849633"/>
                  <a:pt x="1427865" y="4716953"/>
                </a:cubicBezTo>
                <a:cubicBezTo>
                  <a:pt x="1841392" y="4584273"/>
                  <a:pt x="2018173" y="4576129"/>
                  <a:pt x="2481161" y="4219243"/>
                </a:cubicBezTo>
                <a:cubicBezTo>
                  <a:pt x="2944149" y="3862357"/>
                  <a:pt x="3519025" y="2805201"/>
                  <a:pt x="3927997" y="2158948"/>
                </a:cubicBezTo>
                <a:cubicBezTo>
                  <a:pt x="4336969" y="1512695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1314" y="3895151"/>
                  <a:pt x="6937415" y="4219242"/>
                </a:cubicBezTo>
                <a:cubicBezTo>
                  <a:pt x="7043516" y="4543333"/>
                  <a:pt x="7047374" y="4551049"/>
                  <a:pt x="7203632" y="4682229"/>
                </a:cubicBezTo>
                <a:cubicBezTo>
                  <a:pt x="7359890" y="4813409"/>
                  <a:pt x="7676265" y="4956164"/>
                  <a:pt x="7874964" y="5006321"/>
                </a:cubicBezTo>
                <a:cubicBezTo>
                  <a:pt x="8073663" y="5056478"/>
                  <a:pt x="8257894" y="5008249"/>
                  <a:pt x="8465273" y="5017895"/>
                </a:cubicBezTo>
              </a:path>
            </a:pathLst>
          </a:custGeom>
          <a:solidFill>
            <a:srgbClr val="FFFFFF">
              <a:alpha val="4509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C73C963-CBBF-6049-9DF1-4E33DCDFAECD}"/>
              </a:ext>
            </a:extLst>
          </p:cNvPr>
          <p:cNvSpPr/>
          <p:nvPr/>
        </p:nvSpPr>
        <p:spPr>
          <a:xfrm>
            <a:off x="11478216" y="6418423"/>
            <a:ext cx="8465273" cy="5035783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178232 w 8465273"/>
              <a:gd name="connsiteY10" fmla="*/ 47076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35783"/>
              <a:gd name="connsiteX1" fmla="*/ 1427865 w 8465273"/>
              <a:gd name="connsiteY1" fmla="*/ 4716953 h 5035783"/>
              <a:gd name="connsiteX2" fmla="*/ 2489627 w 8465273"/>
              <a:gd name="connsiteY2" fmla="*/ 4227709 h 5035783"/>
              <a:gd name="connsiteX3" fmla="*/ 3927997 w 8465273"/>
              <a:gd name="connsiteY3" fmla="*/ 2158948 h 5035783"/>
              <a:gd name="connsiteX4" fmla="*/ 4934994 w 8465273"/>
              <a:gd name="connsiteY4" fmla="*/ 341723 h 5035783"/>
              <a:gd name="connsiteX5" fmla="*/ 5536878 w 8465273"/>
              <a:gd name="connsiteY5" fmla="*/ 573217 h 5035783"/>
              <a:gd name="connsiteX6" fmla="*/ 5930417 w 8465273"/>
              <a:gd name="connsiteY6" fmla="*/ 40781 h 5035783"/>
              <a:gd name="connsiteX7" fmla="*/ 6347106 w 8465273"/>
              <a:gd name="connsiteY7" fmla="*/ 1858007 h 5035783"/>
              <a:gd name="connsiteX8" fmla="*/ 6567025 w 8465273"/>
              <a:gd name="connsiteY8" fmla="*/ 2737683 h 5035783"/>
              <a:gd name="connsiteX9" fmla="*/ 6937415 w 8465273"/>
              <a:gd name="connsiteY9" fmla="*/ 4219242 h 5035783"/>
              <a:gd name="connsiteX10" fmla="*/ 7178232 w 8465273"/>
              <a:gd name="connsiteY10" fmla="*/ 4707629 h 5035783"/>
              <a:gd name="connsiteX11" fmla="*/ 7438171 w 8465273"/>
              <a:gd name="connsiteY11" fmla="*/ 4893045 h 5035783"/>
              <a:gd name="connsiteX12" fmla="*/ 7874964 w 8465273"/>
              <a:gd name="connsiteY12" fmla="*/ 5006321 h 5035783"/>
              <a:gd name="connsiteX13" fmla="*/ 8465273 w 8465273"/>
              <a:gd name="connsiteY13" fmla="*/ 5034828 h 503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65273" h="5035783">
                <a:moveTo>
                  <a:pt x="0" y="5015323"/>
                </a:moveTo>
                <a:cubicBezTo>
                  <a:pt x="452377" y="4964201"/>
                  <a:pt x="1012927" y="4848222"/>
                  <a:pt x="1427865" y="4716953"/>
                </a:cubicBezTo>
                <a:cubicBezTo>
                  <a:pt x="1842803" y="4585684"/>
                  <a:pt x="2026639" y="4584595"/>
                  <a:pt x="2489627" y="4227709"/>
                </a:cubicBezTo>
                <a:cubicBezTo>
                  <a:pt x="2952615" y="3870823"/>
                  <a:pt x="3520436" y="2806612"/>
                  <a:pt x="3927997" y="2158948"/>
                </a:cubicBezTo>
                <a:cubicBezTo>
                  <a:pt x="4335558" y="1511284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5547" y="3890918"/>
                  <a:pt x="6937415" y="4219242"/>
                </a:cubicBezTo>
                <a:cubicBezTo>
                  <a:pt x="7039283" y="4547566"/>
                  <a:pt x="7094773" y="4595329"/>
                  <a:pt x="7178232" y="4707629"/>
                </a:cubicBezTo>
                <a:cubicBezTo>
                  <a:pt x="7261691" y="4819929"/>
                  <a:pt x="7326282" y="4839030"/>
                  <a:pt x="7438171" y="4893045"/>
                </a:cubicBezTo>
                <a:cubicBezTo>
                  <a:pt x="7550060" y="4947060"/>
                  <a:pt x="7709425" y="4978457"/>
                  <a:pt x="7874964" y="5006321"/>
                </a:cubicBezTo>
                <a:cubicBezTo>
                  <a:pt x="8073663" y="5056478"/>
                  <a:pt x="8257894" y="5025182"/>
                  <a:pt x="8465273" y="5034828"/>
                </a:cubicBezTo>
              </a:path>
            </a:pathLst>
          </a:cu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408A9D-8F1F-D84D-90AB-98E6309D90C4}"/>
              </a:ext>
            </a:extLst>
          </p:cNvPr>
          <p:cNvGrpSpPr/>
          <p:nvPr/>
        </p:nvGrpSpPr>
        <p:grpSpPr>
          <a:xfrm rot="16200000">
            <a:off x="11998663" y="4673106"/>
            <a:ext cx="5199599" cy="7293558"/>
            <a:chOff x="17509378" y="3114073"/>
            <a:chExt cx="5199599" cy="723981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5A62D3-7399-4A4A-A20B-4DF21E1155B0}"/>
                </a:ext>
              </a:extLst>
            </p:cNvPr>
            <p:cNvSpPr/>
            <p:nvPr/>
          </p:nvSpPr>
          <p:spPr>
            <a:xfrm>
              <a:off x="17509385" y="5070398"/>
              <a:ext cx="4401310" cy="52056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4646E3-4FE1-344C-A8BA-3DAC8862B94E}"/>
                </a:ext>
              </a:extLst>
            </p:cNvPr>
            <p:cNvSpPr/>
            <p:nvPr/>
          </p:nvSpPr>
          <p:spPr>
            <a:xfrm>
              <a:off x="17509378" y="8072455"/>
              <a:ext cx="5199599" cy="228143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11F38C-FB1D-A541-8B5F-AF602A86B98D}"/>
                </a:ext>
              </a:extLst>
            </p:cNvPr>
            <p:cNvSpPr/>
            <p:nvPr/>
          </p:nvSpPr>
          <p:spPr>
            <a:xfrm>
              <a:off x="17532736" y="3114073"/>
              <a:ext cx="1079970" cy="4983620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39D91BA4-C986-BB47-A837-E34230D9CFF6}"/>
              </a:ext>
            </a:extLst>
          </p:cNvPr>
          <p:cNvSpPr/>
          <p:nvPr/>
        </p:nvSpPr>
        <p:spPr>
          <a:xfrm>
            <a:off x="10574542" y="5720080"/>
            <a:ext cx="8174447" cy="5208826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35735" h="5048292">
                <a:moveTo>
                  <a:pt x="0" y="5039342"/>
                </a:moveTo>
                <a:cubicBezTo>
                  <a:pt x="242258" y="5022808"/>
                  <a:pt x="638491" y="4962969"/>
                  <a:pt x="918014" y="4918365"/>
                </a:cubicBezTo>
                <a:cubicBezTo>
                  <a:pt x="1197537" y="4873761"/>
                  <a:pt x="1447101" y="4875233"/>
                  <a:pt x="1677139" y="4771716"/>
                </a:cubicBezTo>
                <a:cubicBezTo>
                  <a:pt x="1907177" y="4668199"/>
                  <a:pt x="2148717" y="4419471"/>
                  <a:pt x="2298241" y="4297263"/>
                </a:cubicBezTo>
                <a:cubicBezTo>
                  <a:pt x="2447765" y="4175055"/>
                  <a:pt x="2413260" y="4216749"/>
                  <a:pt x="2574286" y="4038470"/>
                </a:cubicBezTo>
                <a:cubicBezTo>
                  <a:pt x="2735312" y="3860191"/>
                  <a:pt x="2942346" y="3762425"/>
                  <a:pt x="3264399" y="3227587"/>
                </a:cubicBezTo>
                <a:cubicBezTo>
                  <a:pt x="3586452" y="2692749"/>
                  <a:pt x="4168735" y="1145746"/>
                  <a:pt x="4506603" y="829444"/>
                </a:cubicBezTo>
                <a:cubicBezTo>
                  <a:pt x="4844471" y="513142"/>
                  <a:pt x="5072665" y="1426105"/>
                  <a:pt x="5291606" y="1329776"/>
                </a:cubicBezTo>
                <a:cubicBezTo>
                  <a:pt x="5510547" y="1233447"/>
                  <a:pt x="5709951" y="472073"/>
                  <a:pt x="5820251" y="251473"/>
                </a:cubicBezTo>
                <a:cubicBezTo>
                  <a:pt x="5930551" y="30873"/>
                  <a:pt x="5910680" y="-19705"/>
                  <a:pt x="5953407" y="6174"/>
                </a:cubicBezTo>
                <a:cubicBezTo>
                  <a:pt x="5996134" y="32053"/>
                  <a:pt x="6033073" y="150205"/>
                  <a:pt x="6076611" y="406749"/>
                </a:cubicBezTo>
                <a:cubicBezTo>
                  <a:pt x="6120149" y="663293"/>
                  <a:pt x="6165750" y="1066670"/>
                  <a:pt x="6214633" y="1545436"/>
                </a:cubicBezTo>
                <a:cubicBezTo>
                  <a:pt x="6263516" y="2024202"/>
                  <a:pt x="6326777" y="2845150"/>
                  <a:pt x="6369909" y="3279346"/>
                </a:cubicBezTo>
                <a:cubicBezTo>
                  <a:pt x="6413041" y="3713542"/>
                  <a:pt x="6427419" y="3906199"/>
                  <a:pt x="6473426" y="4150614"/>
                </a:cubicBezTo>
                <a:cubicBezTo>
                  <a:pt x="6519433" y="4395029"/>
                  <a:pt x="6584131" y="4612127"/>
                  <a:pt x="6645954" y="4745836"/>
                </a:cubicBezTo>
                <a:cubicBezTo>
                  <a:pt x="6707777" y="4879545"/>
                  <a:pt x="6779720" y="4903315"/>
                  <a:pt x="6844362" y="4952870"/>
                </a:cubicBezTo>
                <a:cubicBezTo>
                  <a:pt x="6909005" y="5002426"/>
                  <a:pt x="6957609" y="5031667"/>
                  <a:pt x="7033809" y="5043169"/>
                </a:cubicBezTo>
                <a:cubicBezTo>
                  <a:pt x="7110009" y="5054671"/>
                  <a:pt x="7222872" y="5044607"/>
                  <a:pt x="7335735" y="5034543"/>
                </a:cubicBezTo>
              </a:path>
            </a:pathLst>
          </a:custGeom>
          <a:solidFill>
            <a:srgbClr val="FFFFFF">
              <a:alpha val="4509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0744D2C-095E-D744-B89C-1A151811E5FF}"/>
              </a:ext>
            </a:extLst>
          </p:cNvPr>
          <p:cNvSpPr/>
          <p:nvPr/>
        </p:nvSpPr>
        <p:spPr>
          <a:xfrm>
            <a:off x="10552526" y="5741850"/>
            <a:ext cx="8191381" cy="5169358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  <a:gd name="connsiteX0" fmla="*/ 0 w 7343333"/>
              <a:gd name="connsiteY0" fmla="*/ 4990108 h 5048292"/>
              <a:gd name="connsiteX1" fmla="*/ 925612 w 7343333"/>
              <a:gd name="connsiteY1" fmla="*/ 4918365 h 5048292"/>
              <a:gd name="connsiteX2" fmla="*/ 1684737 w 7343333"/>
              <a:gd name="connsiteY2" fmla="*/ 4771716 h 5048292"/>
              <a:gd name="connsiteX3" fmla="*/ 2305839 w 7343333"/>
              <a:gd name="connsiteY3" fmla="*/ 4297263 h 5048292"/>
              <a:gd name="connsiteX4" fmla="*/ 2581884 w 7343333"/>
              <a:gd name="connsiteY4" fmla="*/ 4038470 h 5048292"/>
              <a:gd name="connsiteX5" fmla="*/ 3271997 w 7343333"/>
              <a:gd name="connsiteY5" fmla="*/ 3227587 h 5048292"/>
              <a:gd name="connsiteX6" fmla="*/ 4514201 w 7343333"/>
              <a:gd name="connsiteY6" fmla="*/ 829444 h 5048292"/>
              <a:gd name="connsiteX7" fmla="*/ 5299204 w 7343333"/>
              <a:gd name="connsiteY7" fmla="*/ 1329776 h 5048292"/>
              <a:gd name="connsiteX8" fmla="*/ 5827849 w 7343333"/>
              <a:gd name="connsiteY8" fmla="*/ 251473 h 5048292"/>
              <a:gd name="connsiteX9" fmla="*/ 5961005 w 7343333"/>
              <a:gd name="connsiteY9" fmla="*/ 6174 h 5048292"/>
              <a:gd name="connsiteX10" fmla="*/ 6084209 w 7343333"/>
              <a:gd name="connsiteY10" fmla="*/ 406749 h 5048292"/>
              <a:gd name="connsiteX11" fmla="*/ 6222231 w 7343333"/>
              <a:gd name="connsiteY11" fmla="*/ 1545436 h 5048292"/>
              <a:gd name="connsiteX12" fmla="*/ 6377507 w 7343333"/>
              <a:gd name="connsiteY12" fmla="*/ 3279346 h 5048292"/>
              <a:gd name="connsiteX13" fmla="*/ 6481024 w 7343333"/>
              <a:gd name="connsiteY13" fmla="*/ 4150614 h 5048292"/>
              <a:gd name="connsiteX14" fmla="*/ 6653552 w 7343333"/>
              <a:gd name="connsiteY14" fmla="*/ 4745836 h 5048292"/>
              <a:gd name="connsiteX15" fmla="*/ 6851960 w 7343333"/>
              <a:gd name="connsiteY15" fmla="*/ 4952870 h 5048292"/>
              <a:gd name="connsiteX16" fmla="*/ 7041407 w 7343333"/>
              <a:gd name="connsiteY16" fmla="*/ 5043169 h 5048292"/>
              <a:gd name="connsiteX17" fmla="*/ 7343333 w 7343333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38356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15562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36524"/>
              <a:gd name="connsiteX1" fmla="*/ 910416 w 7328137"/>
              <a:gd name="connsiteY1" fmla="*/ 4918365 h 5036524"/>
              <a:gd name="connsiteX2" fmla="*/ 1669541 w 7328137"/>
              <a:gd name="connsiteY2" fmla="*/ 4771716 h 5036524"/>
              <a:gd name="connsiteX3" fmla="*/ 2290643 w 7328137"/>
              <a:gd name="connsiteY3" fmla="*/ 4297263 h 5036524"/>
              <a:gd name="connsiteX4" fmla="*/ 2566688 w 7328137"/>
              <a:gd name="connsiteY4" fmla="*/ 4038470 h 5036524"/>
              <a:gd name="connsiteX5" fmla="*/ 3256801 w 7328137"/>
              <a:gd name="connsiteY5" fmla="*/ 3227587 h 5036524"/>
              <a:gd name="connsiteX6" fmla="*/ 4499005 w 7328137"/>
              <a:gd name="connsiteY6" fmla="*/ 829444 h 5036524"/>
              <a:gd name="connsiteX7" fmla="*/ 5284008 w 7328137"/>
              <a:gd name="connsiteY7" fmla="*/ 1329776 h 5036524"/>
              <a:gd name="connsiteX8" fmla="*/ 5812653 w 7328137"/>
              <a:gd name="connsiteY8" fmla="*/ 251473 h 5036524"/>
              <a:gd name="connsiteX9" fmla="*/ 5945809 w 7328137"/>
              <a:gd name="connsiteY9" fmla="*/ 6174 h 5036524"/>
              <a:gd name="connsiteX10" fmla="*/ 6069013 w 7328137"/>
              <a:gd name="connsiteY10" fmla="*/ 406749 h 5036524"/>
              <a:gd name="connsiteX11" fmla="*/ 6207035 w 7328137"/>
              <a:gd name="connsiteY11" fmla="*/ 1545436 h 5036524"/>
              <a:gd name="connsiteX12" fmla="*/ 6362311 w 7328137"/>
              <a:gd name="connsiteY12" fmla="*/ 3279346 h 5036524"/>
              <a:gd name="connsiteX13" fmla="*/ 6465828 w 7328137"/>
              <a:gd name="connsiteY13" fmla="*/ 4150614 h 5036524"/>
              <a:gd name="connsiteX14" fmla="*/ 6615562 w 7328137"/>
              <a:gd name="connsiteY14" fmla="*/ 4745836 h 5036524"/>
              <a:gd name="connsiteX15" fmla="*/ 6836764 w 7328137"/>
              <a:gd name="connsiteY15" fmla="*/ 4952870 h 5036524"/>
              <a:gd name="connsiteX16" fmla="*/ 7056602 w 7328137"/>
              <a:gd name="connsiteY16" fmla="*/ 5002141 h 5036524"/>
              <a:gd name="connsiteX17" fmla="*/ 7328137 w 7328137"/>
              <a:gd name="connsiteY17" fmla="*/ 5034543 h 5036524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8470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18811 w 7350931"/>
              <a:gd name="connsiteY5" fmla="*/ 317014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0265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50931" h="5010040">
                <a:moveTo>
                  <a:pt x="0" y="4957286"/>
                </a:moveTo>
                <a:cubicBezTo>
                  <a:pt x="242258" y="4940752"/>
                  <a:pt x="632159" y="4949293"/>
                  <a:pt x="910416" y="4918365"/>
                </a:cubicBezTo>
                <a:cubicBezTo>
                  <a:pt x="1188673" y="4887437"/>
                  <a:pt x="1439503" y="4875233"/>
                  <a:pt x="1669541" y="4771716"/>
                </a:cubicBezTo>
                <a:cubicBezTo>
                  <a:pt x="1899579" y="4668199"/>
                  <a:pt x="2141119" y="4420838"/>
                  <a:pt x="2290643" y="4297263"/>
                </a:cubicBezTo>
                <a:cubicBezTo>
                  <a:pt x="2440168" y="4173688"/>
                  <a:pt x="2406928" y="4212647"/>
                  <a:pt x="2566688" y="4030265"/>
                </a:cubicBezTo>
                <a:cubicBezTo>
                  <a:pt x="2726448" y="3847883"/>
                  <a:pt x="2927151" y="3736439"/>
                  <a:pt x="3249204" y="3202969"/>
                </a:cubicBezTo>
                <a:cubicBezTo>
                  <a:pt x="3571257" y="2669499"/>
                  <a:pt x="4159871" y="1141643"/>
                  <a:pt x="4499005" y="829444"/>
                </a:cubicBezTo>
                <a:cubicBezTo>
                  <a:pt x="4838139" y="517245"/>
                  <a:pt x="5065067" y="1426105"/>
                  <a:pt x="5284008" y="1329776"/>
                </a:cubicBezTo>
                <a:cubicBezTo>
                  <a:pt x="5502949" y="1233447"/>
                  <a:pt x="5702353" y="472073"/>
                  <a:pt x="5812653" y="251473"/>
                </a:cubicBezTo>
                <a:cubicBezTo>
                  <a:pt x="5922953" y="30873"/>
                  <a:pt x="5903082" y="-19705"/>
                  <a:pt x="5945809" y="6174"/>
                </a:cubicBezTo>
                <a:cubicBezTo>
                  <a:pt x="5988536" y="32053"/>
                  <a:pt x="6025475" y="150205"/>
                  <a:pt x="6069013" y="406749"/>
                </a:cubicBezTo>
                <a:cubicBezTo>
                  <a:pt x="6112551" y="663293"/>
                  <a:pt x="6158152" y="1066670"/>
                  <a:pt x="6207035" y="1545436"/>
                </a:cubicBezTo>
                <a:cubicBezTo>
                  <a:pt x="6255918" y="2024202"/>
                  <a:pt x="6319179" y="2845150"/>
                  <a:pt x="6362311" y="3279346"/>
                </a:cubicBezTo>
                <a:cubicBezTo>
                  <a:pt x="6405443" y="3713542"/>
                  <a:pt x="6423620" y="3906199"/>
                  <a:pt x="6465828" y="4150614"/>
                </a:cubicBezTo>
                <a:cubicBezTo>
                  <a:pt x="6508036" y="4395029"/>
                  <a:pt x="6553739" y="4612127"/>
                  <a:pt x="6615562" y="4745836"/>
                </a:cubicBezTo>
                <a:cubicBezTo>
                  <a:pt x="6677385" y="4879545"/>
                  <a:pt x="6763257" y="4910153"/>
                  <a:pt x="6836764" y="4952870"/>
                </a:cubicBezTo>
                <a:cubicBezTo>
                  <a:pt x="6910271" y="4995587"/>
                  <a:pt x="6980402" y="4990639"/>
                  <a:pt x="7056602" y="5002141"/>
                </a:cubicBezTo>
                <a:cubicBezTo>
                  <a:pt x="7132802" y="5013643"/>
                  <a:pt x="7238068" y="5011785"/>
                  <a:pt x="7350931" y="5001721"/>
                </a:cubicBezTo>
              </a:path>
            </a:pathLst>
          </a:cu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8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408A9D-8F1F-D84D-90AB-98E6309D90C4}"/>
              </a:ext>
            </a:extLst>
          </p:cNvPr>
          <p:cNvGrpSpPr/>
          <p:nvPr/>
        </p:nvGrpSpPr>
        <p:grpSpPr>
          <a:xfrm rot="16200000">
            <a:off x="18995900" y="4353549"/>
            <a:ext cx="4218213" cy="7895116"/>
            <a:chOff x="17509363" y="3468263"/>
            <a:chExt cx="4218213" cy="783694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5A62D3-7399-4A4A-A20B-4DF21E1155B0}"/>
                </a:ext>
              </a:extLst>
            </p:cNvPr>
            <p:cNvSpPr/>
            <p:nvPr/>
          </p:nvSpPr>
          <p:spPr>
            <a:xfrm>
              <a:off x="17509381" y="5550771"/>
              <a:ext cx="4218195" cy="54614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4646E3-4FE1-344C-A8BA-3DAC8862B94E}"/>
                </a:ext>
              </a:extLst>
            </p:cNvPr>
            <p:cNvSpPr/>
            <p:nvPr/>
          </p:nvSpPr>
          <p:spPr>
            <a:xfrm>
              <a:off x="17509363" y="7300368"/>
              <a:ext cx="3484061" cy="4004836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11F38C-FB1D-A541-8B5F-AF602A86B98D}"/>
                </a:ext>
              </a:extLst>
            </p:cNvPr>
            <p:cNvSpPr/>
            <p:nvPr/>
          </p:nvSpPr>
          <p:spPr>
            <a:xfrm>
              <a:off x="17532732" y="3468263"/>
              <a:ext cx="2321423" cy="7026379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D2324A3D-2C12-244F-8A8B-69586A2359DF}"/>
              </a:ext>
            </a:extLst>
          </p:cNvPr>
          <p:cNvSpPr/>
          <p:nvPr/>
        </p:nvSpPr>
        <p:spPr>
          <a:xfrm>
            <a:off x="6951754" y="5459215"/>
            <a:ext cx="8465273" cy="5029531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65273" h="5029531">
                <a:moveTo>
                  <a:pt x="0" y="5015323"/>
                </a:moveTo>
                <a:cubicBezTo>
                  <a:pt x="452377" y="4964201"/>
                  <a:pt x="1014338" y="4849633"/>
                  <a:pt x="1427865" y="4716953"/>
                </a:cubicBezTo>
                <a:cubicBezTo>
                  <a:pt x="1841392" y="4584273"/>
                  <a:pt x="2018173" y="4576129"/>
                  <a:pt x="2481161" y="4219243"/>
                </a:cubicBezTo>
                <a:cubicBezTo>
                  <a:pt x="2944149" y="3862357"/>
                  <a:pt x="3519025" y="2805201"/>
                  <a:pt x="3927997" y="2158948"/>
                </a:cubicBezTo>
                <a:cubicBezTo>
                  <a:pt x="4336969" y="1512695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1314" y="3895151"/>
                  <a:pt x="6937415" y="4219242"/>
                </a:cubicBezTo>
                <a:cubicBezTo>
                  <a:pt x="7043516" y="4543333"/>
                  <a:pt x="7047374" y="4551049"/>
                  <a:pt x="7203632" y="4682229"/>
                </a:cubicBezTo>
                <a:cubicBezTo>
                  <a:pt x="7359890" y="4813409"/>
                  <a:pt x="7676265" y="4956164"/>
                  <a:pt x="7874964" y="5006321"/>
                </a:cubicBezTo>
                <a:cubicBezTo>
                  <a:pt x="8073663" y="5056478"/>
                  <a:pt x="8257894" y="5008249"/>
                  <a:pt x="8465273" y="5017895"/>
                </a:cubicBezTo>
              </a:path>
            </a:pathLst>
          </a:custGeom>
          <a:solidFill>
            <a:srgbClr val="7030A0">
              <a:alpha val="45098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C73C963-CBBF-6049-9DF1-4E33DCDFAECD}"/>
              </a:ext>
            </a:extLst>
          </p:cNvPr>
          <p:cNvSpPr/>
          <p:nvPr/>
        </p:nvSpPr>
        <p:spPr>
          <a:xfrm>
            <a:off x="6921275" y="5331043"/>
            <a:ext cx="8465273" cy="5035783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178232 w 8465273"/>
              <a:gd name="connsiteY10" fmla="*/ 47076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35783"/>
              <a:gd name="connsiteX1" fmla="*/ 1427865 w 8465273"/>
              <a:gd name="connsiteY1" fmla="*/ 4716953 h 5035783"/>
              <a:gd name="connsiteX2" fmla="*/ 2489627 w 8465273"/>
              <a:gd name="connsiteY2" fmla="*/ 4227709 h 5035783"/>
              <a:gd name="connsiteX3" fmla="*/ 3927997 w 8465273"/>
              <a:gd name="connsiteY3" fmla="*/ 2158948 h 5035783"/>
              <a:gd name="connsiteX4" fmla="*/ 4934994 w 8465273"/>
              <a:gd name="connsiteY4" fmla="*/ 341723 h 5035783"/>
              <a:gd name="connsiteX5" fmla="*/ 5536878 w 8465273"/>
              <a:gd name="connsiteY5" fmla="*/ 573217 h 5035783"/>
              <a:gd name="connsiteX6" fmla="*/ 5930417 w 8465273"/>
              <a:gd name="connsiteY6" fmla="*/ 40781 h 5035783"/>
              <a:gd name="connsiteX7" fmla="*/ 6347106 w 8465273"/>
              <a:gd name="connsiteY7" fmla="*/ 1858007 h 5035783"/>
              <a:gd name="connsiteX8" fmla="*/ 6567025 w 8465273"/>
              <a:gd name="connsiteY8" fmla="*/ 2737683 h 5035783"/>
              <a:gd name="connsiteX9" fmla="*/ 6937415 w 8465273"/>
              <a:gd name="connsiteY9" fmla="*/ 4219242 h 5035783"/>
              <a:gd name="connsiteX10" fmla="*/ 7178232 w 8465273"/>
              <a:gd name="connsiteY10" fmla="*/ 4707629 h 5035783"/>
              <a:gd name="connsiteX11" fmla="*/ 7438171 w 8465273"/>
              <a:gd name="connsiteY11" fmla="*/ 4893045 h 5035783"/>
              <a:gd name="connsiteX12" fmla="*/ 7874964 w 8465273"/>
              <a:gd name="connsiteY12" fmla="*/ 5006321 h 5035783"/>
              <a:gd name="connsiteX13" fmla="*/ 8465273 w 8465273"/>
              <a:gd name="connsiteY13" fmla="*/ 5034828 h 503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65273" h="5035783">
                <a:moveTo>
                  <a:pt x="0" y="5015323"/>
                </a:moveTo>
                <a:cubicBezTo>
                  <a:pt x="452377" y="4964201"/>
                  <a:pt x="1012927" y="4848222"/>
                  <a:pt x="1427865" y="4716953"/>
                </a:cubicBezTo>
                <a:cubicBezTo>
                  <a:pt x="1842803" y="4585684"/>
                  <a:pt x="2026639" y="4584595"/>
                  <a:pt x="2489627" y="4227709"/>
                </a:cubicBezTo>
                <a:cubicBezTo>
                  <a:pt x="2952615" y="3870823"/>
                  <a:pt x="3520436" y="2806612"/>
                  <a:pt x="3927997" y="2158948"/>
                </a:cubicBezTo>
                <a:cubicBezTo>
                  <a:pt x="4335558" y="1511284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5547" y="3890918"/>
                  <a:pt x="6937415" y="4219242"/>
                </a:cubicBezTo>
                <a:cubicBezTo>
                  <a:pt x="7039283" y="4547566"/>
                  <a:pt x="7094773" y="4595329"/>
                  <a:pt x="7178232" y="4707629"/>
                </a:cubicBezTo>
                <a:cubicBezTo>
                  <a:pt x="7261691" y="4819929"/>
                  <a:pt x="7326282" y="4839030"/>
                  <a:pt x="7438171" y="4893045"/>
                </a:cubicBezTo>
                <a:cubicBezTo>
                  <a:pt x="7550060" y="4947060"/>
                  <a:pt x="7709425" y="4978457"/>
                  <a:pt x="7874964" y="5006321"/>
                </a:cubicBezTo>
                <a:cubicBezTo>
                  <a:pt x="8073663" y="5056478"/>
                  <a:pt x="8257894" y="5025182"/>
                  <a:pt x="8465273" y="5034828"/>
                </a:cubicBezTo>
              </a:path>
            </a:pathLst>
          </a:custGeom>
          <a:noFill/>
          <a:ln w="317500" cap="rnd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3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39D91BA4-C986-BB47-A837-E34230D9CFF6}"/>
              </a:ext>
            </a:extLst>
          </p:cNvPr>
          <p:cNvSpPr/>
          <p:nvPr/>
        </p:nvSpPr>
        <p:spPr>
          <a:xfrm>
            <a:off x="6951923" y="5679024"/>
            <a:ext cx="8174447" cy="5208826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35735" h="5048292">
                <a:moveTo>
                  <a:pt x="0" y="5039342"/>
                </a:moveTo>
                <a:cubicBezTo>
                  <a:pt x="242258" y="5022808"/>
                  <a:pt x="638491" y="4962969"/>
                  <a:pt x="918014" y="4918365"/>
                </a:cubicBezTo>
                <a:cubicBezTo>
                  <a:pt x="1197537" y="4873761"/>
                  <a:pt x="1447101" y="4875233"/>
                  <a:pt x="1677139" y="4771716"/>
                </a:cubicBezTo>
                <a:cubicBezTo>
                  <a:pt x="1907177" y="4668199"/>
                  <a:pt x="2148717" y="4419471"/>
                  <a:pt x="2298241" y="4297263"/>
                </a:cubicBezTo>
                <a:cubicBezTo>
                  <a:pt x="2447765" y="4175055"/>
                  <a:pt x="2413260" y="4216749"/>
                  <a:pt x="2574286" y="4038470"/>
                </a:cubicBezTo>
                <a:cubicBezTo>
                  <a:pt x="2735312" y="3860191"/>
                  <a:pt x="2942346" y="3762425"/>
                  <a:pt x="3264399" y="3227587"/>
                </a:cubicBezTo>
                <a:cubicBezTo>
                  <a:pt x="3586452" y="2692749"/>
                  <a:pt x="4168735" y="1145746"/>
                  <a:pt x="4506603" y="829444"/>
                </a:cubicBezTo>
                <a:cubicBezTo>
                  <a:pt x="4844471" y="513142"/>
                  <a:pt x="5072665" y="1426105"/>
                  <a:pt x="5291606" y="1329776"/>
                </a:cubicBezTo>
                <a:cubicBezTo>
                  <a:pt x="5510547" y="1233447"/>
                  <a:pt x="5709951" y="472073"/>
                  <a:pt x="5820251" y="251473"/>
                </a:cubicBezTo>
                <a:cubicBezTo>
                  <a:pt x="5930551" y="30873"/>
                  <a:pt x="5910680" y="-19705"/>
                  <a:pt x="5953407" y="6174"/>
                </a:cubicBezTo>
                <a:cubicBezTo>
                  <a:pt x="5996134" y="32053"/>
                  <a:pt x="6033073" y="150205"/>
                  <a:pt x="6076611" y="406749"/>
                </a:cubicBezTo>
                <a:cubicBezTo>
                  <a:pt x="6120149" y="663293"/>
                  <a:pt x="6165750" y="1066670"/>
                  <a:pt x="6214633" y="1545436"/>
                </a:cubicBezTo>
                <a:cubicBezTo>
                  <a:pt x="6263516" y="2024202"/>
                  <a:pt x="6326777" y="2845150"/>
                  <a:pt x="6369909" y="3279346"/>
                </a:cubicBezTo>
                <a:cubicBezTo>
                  <a:pt x="6413041" y="3713542"/>
                  <a:pt x="6427419" y="3906199"/>
                  <a:pt x="6473426" y="4150614"/>
                </a:cubicBezTo>
                <a:cubicBezTo>
                  <a:pt x="6519433" y="4395029"/>
                  <a:pt x="6584131" y="4612127"/>
                  <a:pt x="6645954" y="4745836"/>
                </a:cubicBezTo>
                <a:cubicBezTo>
                  <a:pt x="6707777" y="4879545"/>
                  <a:pt x="6779720" y="4903315"/>
                  <a:pt x="6844362" y="4952870"/>
                </a:cubicBezTo>
                <a:cubicBezTo>
                  <a:pt x="6909005" y="5002426"/>
                  <a:pt x="6957609" y="5031667"/>
                  <a:pt x="7033809" y="5043169"/>
                </a:cubicBezTo>
                <a:cubicBezTo>
                  <a:pt x="7110009" y="5054671"/>
                  <a:pt x="7222872" y="5044607"/>
                  <a:pt x="7335735" y="5034543"/>
                </a:cubicBezTo>
              </a:path>
            </a:pathLst>
          </a:custGeom>
          <a:solidFill>
            <a:srgbClr val="C55A11">
              <a:alpha val="4509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408A9D-8F1F-D84D-90AB-98E6309D90C4}"/>
              </a:ext>
            </a:extLst>
          </p:cNvPr>
          <p:cNvGrpSpPr/>
          <p:nvPr/>
        </p:nvGrpSpPr>
        <p:grpSpPr>
          <a:xfrm rot="16200000">
            <a:off x="18775339" y="4653815"/>
            <a:ext cx="5199599" cy="7293558"/>
            <a:chOff x="17509378" y="3114073"/>
            <a:chExt cx="5199599" cy="723981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25A62D3-7399-4A4A-A20B-4DF21E1155B0}"/>
                </a:ext>
              </a:extLst>
            </p:cNvPr>
            <p:cNvSpPr/>
            <p:nvPr/>
          </p:nvSpPr>
          <p:spPr>
            <a:xfrm>
              <a:off x="17509385" y="5070398"/>
              <a:ext cx="4401310" cy="52056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9677"/>
                <a:gd name="connsiteY0" fmla="*/ 0 h 4059382"/>
                <a:gd name="connsiteX1" fmla="*/ 623454 w 2329677"/>
                <a:gd name="connsiteY1" fmla="*/ 1316182 h 4059382"/>
                <a:gd name="connsiteX2" fmla="*/ 2329257 w 2329677"/>
                <a:gd name="connsiteY2" fmla="*/ 2199080 h 4059382"/>
                <a:gd name="connsiteX3" fmla="*/ 457200 w 2329677"/>
                <a:gd name="connsiteY3" fmla="*/ 3089564 h 4059382"/>
                <a:gd name="connsiteX4" fmla="*/ 0 w 232967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677" h="4059382">
                  <a:moveTo>
                    <a:pt x="27709" y="0"/>
                  </a:moveTo>
                  <a:cubicBezTo>
                    <a:pt x="130463" y="437573"/>
                    <a:pt x="239863" y="949669"/>
                    <a:pt x="623454" y="1316182"/>
                  </a:cubicBezTo>
                  <a:cubicBezTo>
                    <a:pt x="1007045" y="1682695"/>
                    <a:pt x="2356966" y="1903516"/>
                    <a:pt x="2329257" y="2199080"/>
                  </a:cubicBezTo>
                  <a:cubicBezTo>
                    <a:pt x="2301548" y="2494644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74646E3-4FE1-344C-A8BA-3DAC8862B94E}"/>
                </a:ext>
              </a:extLst>
            </p:cNvPr>
            <p:cNvSpPr/>
            <p:nvPr/>
          </p:nvSpPr>
          <p:spPr>
            <a:xfrm>
              <a:off x="17509378" y="8072455"/>
              <a:ext cx="5199599" cy="228143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05850"/>
                <a:gd name="connsiteY0" fmla="*/ 0 h 4059382"/>
                <a:gd name="connsiteX1" fmla="*/ 623454 w 2305850"/>
                <a:gd name="connsiteY1" fmla="*/ 1316182 h 4059382"/>
                <a:gd name="connsiteX2" fmla="*/ 2305424 w 2305850"/>
                <a:gd name="connsiteY2" fmla="*/ 2213323 h 4059382"/>
                <a:gd name="connsiteX3" fmla="*/ 457200 w 2305850"/>
                <a:gd name="connsiteY3" fmla="*/ 3089564 h 4059382"/>
                <a:gd name="connsiteX4" fmla="*/ 0 w 2305850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850" h="4059382">
                  <a:moveTo>
                    <a:pt x="27709" y="0"/>
                  </a:moveTo>
                  <a:cubicBezTo>
                    <a:pt x="130463" y="437573"/>
                    <a:pt x="243835" y="947295"/>
                    <a:pt x="623454" y="1316182"/>
                  </a:cubicBezTo>
                  <a:cubicBezTo>
                    <a:pt x="1003073" y="1685069"/>
                    <a:pt x="2333133" y="1917759"/>
                    <a:pt x="2305424" y="2213323"/>
                  </a:cubicBezTo>
                  <a:cubicBezTo>
                    <a:pt x="2277715" y="2508887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11F38C-FB1D-A541-8B5F-AF602A86B98D}"/>
                </a:ext>
              </a:extLst>
            </p:cNvPr>
            <p:cNvSpPr/>
            <p:nvPr/>
          </p:nvSpPr>
          <p:spPr>
            <a:xfrm>
              <a:off x="17532736" y="3114073"/>
              <a:ext cx="1079970" cy="4983620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  <a:gd name="connsiteX0" fmla="*/ 27709 w 2321423"/>
                <a:gd name="connsiteY0" fmla="*/ 0 h 4059382"/>
                <a:gd name="connsiteX1" fmla="*/ 623454 w 2321423"/>
                <a:gd name="connsiteY1" fmla="*/ 1316182 h 4059382"/>
                <a:gd name="connsiteX2" fmla="*/ 2321001 w 2321423"/>
                <a:gd name="connsiteY2" fmla="*/ 2203766 h 4059382"/>
                <a:gd name="connsiteX3" fmla="*/ 457200 w 2321423"/>
                <a:gd name="connsiteY3" fmla="*/ 3089564 h 4059382"/>
                <a:gd name="connsiteX4" fmla="*/ 0 w 2321423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23" h="4059382">
                  <a:moveTo>
                    <a:pt x="27709" y="0"/>
                  </a:moveTo>
                  <a:cubicBezTo>
                    <a:pt x="130463" y="437573"/>
                    <a:pt x="241239" y="948888"/>
                    <a:pt x="623454" y="1316182"/>
                  </a:cubicBezTo>
                  <a:cubicBezTo>
                    <a:pt x="1005669" y="1683476"/>
                    <a:pt x="2348710" y="1908202"/>
                    <a:pt x="2321001" y="2203766"/>
                  </a:cubicBezTo>
                  <a:cubicBezTo>
                    <a:pt x="2293292" y="2499330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A0744D2C-095E-D744-B89C-1A151811E5FF}"/>
              </a:ext>
            </a:extLst>
          </p:cNvPr>
          <p:cNvSpPr/>
          <p:nvPr/>
        </p:nvSpPr>
        <p:spPr>
          <a:xfrm>
            <a:off x="6934989" y="5526624"/>
            <a:ext cx="8191381" cy="5169358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  <a:gd name="connsiteX0" fmla="*/ 0 w 7343333"/>
              <a:gd name="connsiteY0" fmla="*/ 4990108 h 5048292"/>
              <a:gd name="connsiteX1" fmla="*/ 925612 w 7343333"/>
              <a:gd name="connsiteY1" fmla="*/ 4918365 h 5048292"/>
              <a:gd name="connsiteX2" fmla="*/ 1684737 w 7343333"/>
              <a:gd name="connsiteY2" fmla="*/ 4771716 h 5048292"/>
              <a:gd name="connsiteX3" fmla="*/ 2305839 w 7343333"/>
              <a:gd name="connsiteY3" fmla="*/ 4297263 h 5048292"/>
              <a:gd name="connsiteX4" fmla="*/ 2581884 w 7343333"/>
              <a:gd name="connsiteY4" fmla="*/ 4038470 h 5048292"/>
              <a:gd name="connsiteX5" fmla="*/ 3271997 w 7343333"/>
              <a:gd name="connsiteY5" fmla="*/ 3227587 h 5048292"/>
              <a:gd name="connsiteX6" fmla="*/ 4514201 w 7343333"/>
              <a:gd name="connsiteY6" fmla="*/ 829444 h 5048292"/>
              <a:gd name="connsiteX7" fmla="*/ 5299204 w 7343333"/>
              <a:gd name="connsiteY7" fmla="*/ 1329776 h 5048292"/>
              <a:gd name="connsiteX8" fmla="*/ 5827849 w 7343333"/>
              <a:gd name="connsiteY8" fmla="*/ 251473 h 5048292"/>
              <a:gd name="connsiteX9" fmla="*/ 5961005 w 7343333"/>
              <a:gd name="connsiteY9" fmla="*/ 6174 h 5048292"/>
              <a:gd name="connsiteX10" fmla="*/ 6084209 w 7343333"/>
              <a:gd name="connsiteY10" fmla="*/ 406749 h 5048292"/>
              <a:gd name="connsiteX11" fmla="*/ 6222231 w 7343333"/>
              <a:gd name="connsiteY11" fmla="*/ 1545436 h 5048292"/>
              <a:gd name="connsiteX12" fmla="*/ 6377507 w 7343333"/>
              <a:gd name="connsiteY12" fmla="*/ 3279346 h 5048292"/>
              <a:gd name="connsiteX13" fmla="*/ 6481024 w 7343333"/>
              <a:gd name="connsiteY13" fmla="*/ 4150614 h 5048292"/>
              <a:gd name="connsiteX14" fmla="*/ 6653552 w 7343333"/>
              <a:gd name="connsiteY14" fmla="*/ 4745836 h 5048292"/>
              <a:gd name="connsiteX15" fmla="*/ 6851960 w 7343333"/>
              <a:gd name="connsiteY15" fmla="*/ 4952870 h 5048292"/>
              <a:gd name="connsiteX16" fmla="*/ 7041407 w 7343333"/>
              <a:gd name="connsiteY16" fmla="*/ 5043169 h 5048292"/>
              <a:gd name="connsiteX17" fmla="*/ 7343333 w 7343333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38356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15562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36524"/>
              <a:gd name="connsiteX1" fmla="*/ 910416 w 7328137"/>
              <a:gd name="connsiteY1" fmla="*/ 4918365 h 5036524"/>
              <a:gd name="connsiteX2" fmla="*/ 1669541 w 7328137"/>
              <a:gd name="connsiteY2" fmla="*/ 4771716 h 5036524"/>
              <a:gd name="connsiteX3" fmla="*/ 2290643 w 7328137"/>
              <a:gd name="connsiteY3" fmla="*/ 4297263 h 5036524"/>
              <a:gd name="connsiteX4" fmla="*/ 2566688 w 7328137"/>
              <a:gd name="connsiteY4" fmla="*/ 4038470 h 5036524"/>
              <a:gd name="connsiteX5" fmla="*/ 3256801 w 7328137"/>
              <a:gd name="connsiteY5" fmla="*/ 3227587 h 5036524"/>
              <a:gd name="connsiteX6" fmla="*/ 4499005 w 7328137"/>
              <a:gd name="connsiteY6" fmla="*/ 829444 h 5036524"/>
              <a:gd name="connsiteX7" fmla="*/ 5284008 w 7328137"/>
              <a:gd name="connsiteY7" fmla="*/ 1329776 h 5036524"/>
              <a:gd name="connsiteX8" fmla="*/ 5812653 w 7328137"/>
              <a:gd name="connsiteY8" fmla="*/ 251473 h 5036524"/>
              <a:gd name="connsiteX9" fmla="*/ 5945809 w 7328137"/>
              <a:gd name="connsiteY9" fmla="*/ 6174 h 5036524"/>
              <a:gd name="connsiteX10" fmla="*/ 6069013 w 7328137"/>
              <a:gd name="connsiteY10" fmla="*/ 406749 h 5036524"/>
              <a:gd name="connsiteX11" fmla="*/ 6207035 w 7328137"/>
              <a:gd name="connsiteY11" fmla="*/ 1545436 h 5036524"/>
              <a:gd name="connsiteX12" fmla="*/ 6362311 w 7328137"/>
              <a:gd name="connsiteY12" fmla="*/ 3279346 h 5036524"/>
              <a:gd name="connsiteX13" fmla="*/ 6465828 w 7328137"/>
              <a:gd name="connsiteY13" fmla="*/ 4150614 h 5036524"/>
              <a:gd name="connsiteX14" fmla="*/ 6615562 w 7328137"/>
              <a:gd name="connsiteY14" fmla="*/ 4745836 h 5036524"/>
              <a:gd name="connsiteX15" fmla="*/ 6836764 w 7328137"/>
              <a:gd name="connsiteY15" fmla="*/ 4952870 h 5036524"/>
              <a:gd name="connsiteX16" fmla="*/ 7056602 w 7328137"/>
              <a:gd name="connsiteY16" fmla="*/ 5002141 h 5036524"/>
              <a:gd name="connsiteX17" fmla="*/ 7328137 w 7328137"/>
              <a:gd name="connsiteY17" fmla="*/ 5034543 h 5036524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8470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18811 w 7350931"/>
              <a:gd name="connsiteY5" fmla="*/ 317014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0265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50931" h="5010040">
                <a:moveTo>
                  <a:pt x="0" y="4957286"/>
                </a:moveTo>
                <a:cubicBezTo>
                  <a:pt x="242258" y="4940752"/>
                  <a:pt x="632159" y="4949293"/>
                  <a:pt x="910416" y="4918365"/>
                </a:cubicBezTo>
                <a:cubicBezTo>
                  <a:pt x="1188673" y="4887437"/>
                  <a:pt x="1439503" y="4875233"/>
                  <a:pt x="1669541" y="4771716"/>
                </a:cubicBezTo>
                <a:cubicBezTo>
                  <a:pt x="1899579" y="4668199"/>
                  <a:pt x="2141119" y="4420838"/>
                  <a:pt x="2290643" y="4297263"/>
                </a:cubicBezTo>
                <a:cubicBezTo>
                  <a:pt x="2440168" y="4173688"/>
                  <a:pt x="2406928" y="4212647"/>
                  <a:pt x="2566688" y="4030265"/>
                </a:cubicBezTo>
                <a:cubicBezTo>
                  <a:pt x="2726448" y="3847883"/>
                  <a:pt x="2927151" y="3736439"/>
                  <a:pt x="3249204" y="3202969"/>
                </a:cubicBezTo>
                <a:cubicBezTo>
                  <a:pt x="3571257" y="2669499"/>
                  <a:pt x="4159871" y="1141643"/>
                  <a:pt x="4499005" y="829444"/>
                </a:cubicBezTo>
                <a:cubicBezTo>
                  <a:pt x="4838139" y="517245"/>
                  <a:pt x="5065067" y="1426105"/>
                  <a:pt x="5284008" y="1329776"/>
                </a:cubicBezTo>
                <a:cubicBezTo>
                  <a:pt x="5502949" y="1233447"/>
                  <a:pt x="5702353" y="472073"/>
                  <a:pt x="5812653" y="251473"/>
                </a:cubicBezTo>
                <a:cubicBezTo>
                  <a:pt x="5922953" y="30873"/>
                  <a:pt x="5903082" y="-19705"/>
                  <a:pt x="5945809" y="6174"/>
                </a:cubicBezTo>
                <a:cubicBezTo>
                  <a:pt x="5988536" y="32053"/>
                  <a:pt x="6025475" y="150205"/>
                  <a:pt x="6069013" y="406749"/>
                </a:cubicBezTo>
                <a:cubicBezTo>
                  <a:pt x="6112551" y="663293"/>
                  <a:pt x="6158152" y="1066670"/>
                  <a:pt x="6207035" y="1545436"/>
                </a:cubicBezTo>
                <a:cubicBezTo>
                  <a:pt x="6255918" y="2024202"/>
                  <a:pt x="6319179" y="2845150"/>
                  <a:pt x="6362311" y="3279346"/>
                </a:cubicBezTo>
                <a:cubicBezTo>
                  <a:pt x="6405443" y="3713542"/>
                  <a:pt x="6423620" y="3906199"/>
                  <a:pt x="6465828" y="4150614"/>
                </a:cubicBezTo>
                <a:cubicBezTo>
                  <a:pt x="6508036" y="4395029"/>
                  <a:pt x="6553739" y="4612127"/>
                  <a:pt x="6615562" y="4745836"/>
                </a:cubicBezTo>
                <a:cubicBezTo>
                  <a:pt x="6677385" y="4879545"/>
                  <a:pt x="6763257" y="4910153"/>
                  <a:pt x="6836764" y="4952870"/>
                </a:cubicBezTo>
                <a:cubicBezTo>
                  <a:pt x="6910271" y="4995587"/>
                  <a:pt x="6980402" y="4990639"/>
                  <a:pt x="7056602" y="5002141"/>
                </a:cubicBezTo>
                <a:cubicBezTo>
                  <a:pt x="7132802" y="5013643"/>
                  <a:pt x="7238068" y="5011785"/>
                  <a:pt x="7350931" y="5001721"/>
                </a:cubicBezTo>
              </a:path>
            </a:pathLst>
          </a:custGeom>
          <a:noFill/>
          <a:ln w="317500" cap="rnd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56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8A8BD4-E985-3040-973C-57335FC7A05D}"/>
              </a:ext>
            </a:extLst>
          </p:cNvPr>
          <p:cNvGrpSpPr/>
          <p:nvPr/>
        </p:nvGrpSpPr>
        <p:grpSpPr>
          <a:xfrm rot="16200000" flipH="1">
            <a:off x="10954238" y="7490521"/>
            <a:ext cx="8486549" cy="3704386"/>
            <a:chOff x="7814420" y="4284822"/>
            <a:chExt cx="8486549" cy="503578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F2CD65-4CF3-244D-9D90-2C794AF28647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DE78BB-9CC4-6042-A27B-6F3BDC85C9E6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9CB4F4-6A54-BD40-80D8-441F860ED30A}"/>
              </a:ext>
            </a:extLst>
          </p:cNvPr>
          <p:cNvGrpSpPr/>
          <p:nvPr/>
        </p:nvGrpSpPr>
        <p:grpSpPr>
          <a:xfrm rot="5400000">
            <a:off x="14588490" y="7822883"/>
            <a:ext cx="8196463" cy="3287196"/>
            <a:chOff x="1677606" y="2494280"/>
            <a:chExt cx="8196463" cy="520882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7CE1D95-CA6F-4B49-9C6C-ECF0298832B7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C0E4E7F-82A9-8241-BEC7-28BACED62E9F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522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8A8BD4-E985-3040-973C-57335FC7A05D}"/>
              </a:ext>
            </a:extLst>
          </p:cNvPr>
          <p:cNvGrpSpPr/>
          <p:nvPr/>
        </p:nvGrpSpPr>
        <p:grpSpPr>
          <a:xfrm>
            <a:off x="5012068" y="2562921"/>
            <a:ext cx="8486549" cy="3704386"/>
            <a:chOff x="7814420" y="4284822"/>
            <a:chExt cx="8486549" cy="503578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F2CD65-4CF3-244D-9D90-2C794AF28647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DE78BB-9CC4-6042-A27B-6F3BDC85C9E6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9CB4F4-6A54-BD40-80D8-441F860ED30A}"/>
              </a:ext>
            </a:extLst>
          </p:cNvPr>
          <p:cNvGrpSpPr/>
          <p:nvPr/>
        </p:nvGrpSpPr>
        <p:grpSpPr>
          <a:xfrm>
            <a:off x="3794920" y="2979544"/>
            <a:ext cx="8196463" cy="3287196"/>
            <a:chOff x="1677606" y="2494280"/>
            <a:chExt cx="8196463" cy="520882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7CE1D95-CA6F-4B49-9C6C-ECF0298832B7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C0E4E7F-82A9-8241-BEC7-28BACED62E9F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E28A7E-19C5-1040-A231-47D4C066800A}"/>
              </a:ext>
            </a:extLst>
          </p:cNvPr>
          <p:cNvGrpSpPr/>
          <p:nvPr/>
        </p:nvGrpSpPr>
        <p:grpSpPr>
          <a:xfrm rot="16200000" flipH="1">
            <a:off x="2997084" y="10497788"/>
            <a:ext cx="8486549" cy="3704386"/>
            <a:chOff x="7814420" y="4284822"/>
            <a:chExt cx="8486549" cy="503578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DA2A28-52B7-444A-A19B-5BF4D4D8322C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06C719-6131-594B-847A-2EDD842437AF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2FC972-3603-574A-938C-F89DAF408739}"/>
              </a:ext>
            </a:extLst>
          </p:cNvPr>
          <p:cNvGrpSpPr/>
          <p:nvPr/>
        </p:nvGrpSpPr>
        <p:grpSpPr>
          <a:xfrm rot="5400000">
            <a:off x="6605936" y="10914411"/>
            <a:ext cx="8196463" cy="3287196"/>
            <a:chOff x="1677606" y="2494280"/>
            <a:chExt cx="8196463" cy="520882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ACE703C-80A7-1847-992F-56513E1D7152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38E2196-8380-A44E-9F9A-8F930AA5C1D4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4901CB-6931-5541-B62A-706142D9DDCC}"/>
              </a:ext>
            </a:extLst>
          </p:cNvPr>
          <p:cNvGrpSpPr/>
          <p:nvPr/>
        </p:nvGrpSpPr>
        <p:grpSpPr>
          <a:xfrm rot="5400000">
            <a:off x="13249509" y="3921117"/>
            <a:ext cx="8486549" cy="3704386"/>
            <a:chOff x="7814420" y="4284822"/>
            <a:chExt cx="8486549" cy="503578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6F44474-8956-F045-A2A8-620B95AF3334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8EADC-FB9C-CC42-B864-82846160ADEF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C41687-D4AF-E14B-8DEF-987B424BAC4C}"/>
              </a:ext>
            </a:extLst>
          </p:cNvPr>
          <p:cNvGrpSpPr/>
          <p:nvPr/>
        </p:nvGrpSpPr>
        <p:grpSpPr>
          <a:xfrm rot="5400000">
            <a:off x="13196139" y="4337740"/>
            <a:ext cx="8196463" cy="3287196"/>
            <a:chOff x="1677606" y="2494280"/>
            <a:chExt cx="8196463" cy="5208826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9595DE4-C65C-B741-9B23-CAB5F9528391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681E8E-7EBB-5B4B-81AE-BF9D884CAF52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FE6D1-303C-A74F-9730-7B66832BC34B}"/>
              </a:ext>
            </a:extLst>
          </p:cNvPr>
          <p:cNvGrpSpPr/>
          <p:nvPr/>
        </p:nvGrpSpPr>
        <p:grpSpPr>
          <a:xfrm rot="16200000" flipH="1">
            <a:off x="21826278" y="5370627"/>
            <a:ext cx="8486549" cy="3704386"/>
            <a:chOff x="7814420" y="4284822"/>
            <a:chExt cx="8486549" cy="5035783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CC6B52C-AFF3-4445-AD7A-21ACEBBCD652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D3A5DAF-7C18-5A49-8A4B-FCED7FC23B24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E1282-037F-F345-83AF-CCF93A611060}"/>
              </a:ext>
            </a:extLst>
          </p:cNvPr>
          <p:cNvGrpSpPr/>
          <p:nvPr/>
        </p:nvGrpSpPr>
        <p:grpSpPr>
          <a:xfrm rot="5400000">
            <a:off x="20609130" y="5787250"/>
            <a:ext cx="8196463" cy="3287196"/>
            <a:chOff x="1677606" y="2494280"/>
            <a:chExt cx="8196463" cy="5208826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3530C6-692C-C448-88E2-308D0A74ECEE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BCED4E-810C-6D4D-A5E8-979D41C6D4BB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40627C-49FE-A843-9B05-F9E910BE5430}"/>
              </a:ext>
            </a:extLst>
          </p:cNvPr>
          <p:cNvGrpSpPr/>
          <p:nvPr/>
        </p:nvGrpSpPr>
        <p:grpSpPr>
          <a:xfrm rot="16200000" flipH="1">
            <a:off x="14661945" y="11756588"/>
            <a:ext cx="8486549" cy="3704386"/>
            <a:chOff x="7814420" y="4284822"/>
            <a:chExt cx="8486549" cy="5035783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A49CDB5-5553-AA42-9B77-F9E9A9FB440B}"/>
                </a:ext>
              </a:extLst>
            </p:cNvPr>
            <p:cNvSpPr/>
            <p:nvPr/>
          </p:nvSpPr>
          <p:spPr>
            <a:xfrm>
              <a:off x="7814420" y="4289531"/>
              <a:ext cx="84652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65273" h="5029531">
                  <a:moveTo>
                    <a:pt x="0" y="5015323"/>
                  </a:moveTo>
                  <a:cubicBezTo>
                    <a:pt x="452377" y="4964201"/>
                    <a:pt x="1014338" y="4849633"/>
                    <a:pt x="1427865" y="4716953"/>
                  </a:cubicBezTo>
                  <a:cubicBezTo>
                    <a:pt x="1841392" y="4584273"/>
                    <a:pt x="2018173" y="4576129"/>
                    <a:pt x="2481161" y="4219243"/>
                  </a:cubicBezTo>
                  <a:cubicBezTo>
                    <a:pt x="2944149" y="3862357"/>
                    <a:pt x="3519025" y="2805201"/>
                    <a:pt x="3927997" y="2158948"/>
                  </a:cubicBezTo>
                  <a:cubicBezTo>
                    <a:pt x="4336969" y="1512695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1314" y="3895151"/>
                    <a:pt x="6937415" y="4219242"/>
                  </a:cubicBezTo>
                  <a:cubicBezTo>
                    <a:pt x="7043516" y="4543333"/>
                    <a:pt x="7047374" y="4551049"/>
                    <a:pt x="7203632" y="4682229"/>
                  </a:cubicBezTo>
                  <a:cubicBezTo>
                    <a:pt x="7359890" y="4813409"/>
                    <a:pt x="7676265" y="4956164"/>
                    <a:pt x="7874964" y="5006321"/>
                  </a:cubicBezTo>
                  <a:cubicBezTo>
                    <a:pt x="8073663" y="5056478"/>
                    <a:pt x="8257894" y="5008249"/>
                    <a:pt x="8465273" y="5017895"/>
                  </a:cubicBezTo>
                </a:path>
              </a:pathLst>
            </a:custGeom>
            <a:solidFill>
              <a:srgbClr val="7030A0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7E293FC-3A59-8B4A-A6F8-07EB0CC58173}"/>
                </a:ext>
              </a:extLst>
            </p:cNvPr>
            <p:cNvSpPr/>
            <p:nvPr/>
          </p:nvSpPr>
          <p:spPr>
            <a:xfrm>
              <a:off x="7835696" y="4284822"/>
              <a:ext cx="8465273" cy="5035783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1161 w 8465273"/>
                <a:gd name="connsiteY2" fmla="*/ 4219243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874964 w 8465273"/>
                <a:gd name="connsiteY11" fmla="*/ 5006321 h 5029531"/>
                <a:gd name="connsiteX12" fmla="*/ 8465273 w 8465273"/>
                <a:gd name="connsiteY12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203632 w 8465273"/>
                <a:gd name="connsiteY10" fmla="*/ 46822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29531"/>
                <a:gd name="connsiteX1" fmla="*/ 1427865 w 8465273"/>
                <a:gd name="connsiteY1" fmla="*/ 4716953 h 5029531"/>
                <a:gd name="connsiteX2" fmla="*/ 2489627 w 8465273"/>
                <a:gd name="connsiteY2" fmla="*/ 4227709 h 5029531"/>
                <a:gd name="connsiteX3" fmla="*/ 3927997 w 8465273"/>
                <a:gd name="connsiteY3" fmla="*/ 2158948 h 5029531"/>
                <a:gd name="connsiteX4" fmla="*/ 4934994 w 8465273"/>
                <a:gd name="connsiteY4" fmla="*/ 341723 h 5029531"/>
                <a:gd name="connsiteX5" fmla="*/ 5536878 w 8465273"/>
                <a:gd name="connsiteY5" fmla="*/ 573217 h 5029531"/>
                <a:gd name="connsiteX6" fmla="*/ 5930417 w 8465273"/>
                <a:gd name="connsiteY6" fmla="*/ 40781 h 5029531"/>
                <a:gd name="connsiteX7" fmla="*/ 6347106 w 8465273"/>
                <a:gd name="connsiteY7" fmla="*/ 1858007 h 5029531"/>
                <a:gd name="connsiteX8" fmla="*/ 6567025 w 8465273"/>
                <a:gd name="connsiteY8" fmla="*/ 2737683 h 5029531"/>
                <a:gd name="connsiteX9" fmla="*/ 6937415 w 8465273"/>
                <a:gd name="connsiteY9" fmla="*/ 4219242 h 5029531"/>
                <a:gd name="connsiteX10" fmla="*/ 7178232 w 8465273"/>
                <a:gd name="connsiteY10" fmla="*/ 4707629 h 5029531"/>
                <a:gd name="connsiteX11" fmla="*/ 7438171 w 8465273"/>
                <a:gd name="connsiteY11" fmla="*/ 4893045 h 5029531"/>
                <a:gd name="connsiteX12" fmla="*/ 7874964 w 8465273"/>
                <a:gd name="connsiteY12" fmla="*/ 5006321 h 5029531"/>
                <a:gd name="connsiteX13" fmla="*/ 8465273 w 8465273"/>
                <a:gd name="connsiteY13" fmla="*/ 5017895 h 5029531"/>
                <a:gd name="connsiteX0" fmla="*/ 0 w 8465273"/>
                <a:gd name="connsiteY0" fmla="*/ 5015323 h 5035783"/>
                <a:gd name="connsiteX1" fmla="*/ 1427865 w 8465273"/>
                <a:gd name="connsiteY1" fmla="*/ 4716953 h 5035783"/>
                <a:gd name="connsiteX2" fmla="*/ 2489627 w 8465273"/>
                <a:gd name="connsiteY2" fmla="*/ 4227709 h 5035783"/>
                <a:gd name="connsiteX3" fmla="*/ 3927997 w 8465273"/>
                <a:gd name="connsiteY3" fmla="*/ 2158948 h 5035783"/>
                <a:gd name="connsiteX4" fmla="*/ 4934994 w 8465273"/>
                <a:gd name="connsiteY4" fmla="*/ 341723 h 5035783"/>
                <a:gd name="connsiteX5" fmla="*/ 5536878 w 8465273"/>
                <a:gd name="connsiteY5" fmla="*/ 573217 h 5035783"/>
                <a:gd name="connsiteX6" fmla="*/ 5930417 w 8465273"/>
                <a:gd name="connsiteY6" fmla="*/ 40781 h 5035783"/>
                <a:gd name="connsiteX7" fmla="*/ 6347106 w 8465273"/>
                <a:gd name="connsiteY7" fmla="*/ 1858007 h 5035783"/>
                <a:gd name="connsiteX8" fmla="*/ 6567025 w 8465273"/>
                <a:gd name="connsiteY8" fmla="*/ 2737683 h 5035783"/>
                <a:gd name="connsiteX9" fmla="*/ 6937415 w 8465273"/>
                <a:gd name="connsiteY9" fmla="*/ 4219242 h 5035783"/>
                <a:gd name="connsiteX10" fmla="*/ 7178232 w 8465273"/>
                <a:gd name="connsiteY10" fmla="*/ 4707629 h 5035783"/>
                <a:gd name="connsiteX11" fmla="*/ 7438171 w 8465273"/>
                <a:gd name="connsiteY11" fmla="*/ 4893045 h 5035783"/>
                <a:gd name="connsiteX12" fmla="*/ 7874964 w 8465273"/>
                <a:gd name="connsiteY12" fmla="*/ 5006321 h 5035783"/>
                <a:gd name="connsiteX13" fmla="*/ 8465273 w 8465273"/>
                <a:gd name="connsiteY13" fmla="*/ 5034828 h 503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65273" h="5035783">
                  <a:moveTo>
                    <a:pt x="0" y="5015323"/>
                  </a:moveTo>
                  <a:cubicBezTo>
                    <a:pt x="452377" y="4964201"/>
                    <a:pt x="1012927" y="4848222"/>
                    <a:pt x="1427865" y="4716953"/>
                  </a:cubicBezTo>
                  <a:cubicBezTo>
                    <a:pt x="1842803" y="4585684"/>
                    <a:pt x="2026639" y="4584595"/>
                    <a:pt x="2489627" y="4227709"/>
                  </a:cubicBezTo>
                  <a:cubicBezTo>
                    <a:pt x="2952615" y="3870823"/>
                    <a:pt x="3520436" y="2806612"/>
                    <a:pt x="3927997" y="2158948"/>
                  </a:cubicBezTo>
                  <a:cubicBezTo>
                    <a:pt x="4335558" y="1511284"/>
                    <a:pt x="4666847" y="606011"/>
                    <a:pt x="4934994" y="341723"/>
                  </a:cubicBezTo>
                  <a:cubicBezTo>
                    <a:pt x="5203141" y="77435"/>
                    <a:pt x="5370974" y="623374"/>
                    <a:pt x="5536878" y="573217"/>
                  </a:cubicBezTo>
                  <a:cubicBezTo>
                    <a:pt x="5702782" y="523060"/>
                    <a:pt x="5795379" y="-173351"/>
                    <a:pt x="5930417" y="40781"/>
                  </a:cubicBezTo>
                  <a:cubicBezTo>
                    <a:pt x="6065455" y="254913"/>
                    <a:pt x="6241005" y="1408523"/>
                    <a:pt x="6347106" y="1858007"/>
                  </a:cubicBezTo>
                  <a:cubicBezTo>
                    <a:pt x="6453207" y="2307491"/>
                    <a:pt x="6567025" y="2737683"/>
                    <a:pt x="6567025" y="2737683"/>
                  </a:cubicBezTo>
                  <a:cubicBezTo>
                    <a:pt x="6665410" y="3131222"/>
                    <a:pt x="6835547" y="3890918"/>
                    <a:pt x="6937415" y="4219242"/>
                  </a:cubicBezTo>
                  <a:cubicBezTo>
                    <a:pt x="7039283" y="4547566"/>
                    <a:pt x="7094773" y="4595329"/>
                    <a:pt x="7178232" y="4707629"/>
                  </a:cubicBezTo>
                  <a:cubicBezTo>
                    <a:pt x="7261691" y="4819929"/>
                    <a:pt x="7326282" y="4839030"/>
                    <a:pt x="7438171" y="4893045"/>
                  </a:cubicBezTo>
                  <a:cubicBezTo>
                    <a:pt x="7550060" y="4947060"/>
                    <a:pt x="7709425" y="4978457"/>
                    <a:pt x="7874964" y="5006321"/>
                  </a:cubicBezTo>
                  <a:cubicBezTo>
                    <a:pt x="8073663" y="5056478"/>
                    <a:pt x="8257894" y="5025182"/>
                    <a:pt x="8465273" y="5034828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48B61D-975A-2B4B-ADC8-ABC63C14267D}"/>
              </a:ext>
            </a:extLst>
          </p:cNvPr>
          <p:cNvGrpSpPr/>
          <p:nvPr/>
        </p:nvGrpSpPr>
        <p:grpSpPr>
          <a:xfrm rot="5400000">
            <a:off x="17153197" y="12173211"/>
            <a:ext cx="8196463" cy="3287196"/>
            <a:chOff x="1677606" y="2494280"/>
            <a:chExt cx="8196463" cy="5208826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B56F0BF-5265-9643-9A4F-3A8EFB63E985}"/>
                </a:ext>
              </a:extLst>
            </p:cNvPr>
            <p:cNvSpPr/>
            <p:nvPr/>
          </p:nvSpPr>
          <p:spPr>
            <a:xfrm>
              <a:off x="1699622" y="2494280"/>
              <a:ext cx="8174447" cy="5208826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5735" h="5048292">
                  <a:moveTo>
                    <a:pt x="0" y="5039342"/>
                  </a:moveTo>
                  <a:cubicBezTo>
                    <a:pt x="242258" y="5022808"/>
                    <a:pt x="638491" y="4962969"/>
                    <a:pt x="918014" y="4918365"/>
                  </a:cubicBezTo>
                  <a:cubicBezTo>
                    <a:pt x="1197537" y="4873761"/>
                    <a:pt x="1447101" y="4875233"/>
                    <a:pt x="1677139" y="4771716"/>
                  </a:cubicBezTo>
                  <a:cubicBezTo>
                    <a:pt x="1907177" y="4668199"/>
                    <a:pt x="2148717" y="4419471"/>
                    <a:pt x="2298241" y="4297263"/>
                  </a:cubicBezTo>
                  <a:cubicBezTo>
                    <a:pt x="2447765" y="4175055"/>
                    <a:pt x="2413260" y="4216749"/>
                    <a:pt x="2574286" y="4038470"/>
                  </a:cubicBezTo>
                  <a:cubicBezTo>
                    <a:pt x="2735312" y="3860191"/>
                    <a:pt x="2942346" y="3762425"/>
                    <a:pt x="3264399" y="3227587"/>
                  </a:cubicBezTo>
                  <a:cubicBezTo>
                    <a:pt x="3586452" y="2692749"/>
                    <a:pt x="4168735" y="1145746"/>
                    <a:pt x="4506603" y="829444"/>
                  </a:cubicBezTo>
                  <a:cubicBezTo>
                    <a:pt x="4844471" y="513142"/>
                    <a:pt x="5072665" y="1426105"/>
                    <a:pt x="5291606" y="1329776"/>
                  </a:cubicBezTo>
                  <a:cubicBezTo>
                    <a:pt x="5510547" y="1233447"/>
                    <a:pt x="5709951" y="472073"/>
                    <a:pt x="5820251" y="251473"/>
                  </a:cubicBezTo>
                  <a:cubicBezTo>
                    <a:pt x="5930551" y="30873"/>
                    <a:pt x="5910680" y="-19705"/>
                    <a:pt x="5953407" y="6174"/>
                  </a:cubicBezTo>
                  <a:cubicBezTo>
                    <a:pt x="5996134" y="32053"/>
                    <a:pt x="6033073" y="150205"/>
                    <a:pt x="6076611" y="406749"/>
                  </a:cubicBezTo>
                  <a:cubicBezTo>
                    <a:pt x="6120149" y="663293"/>
                    <a:pt x="6165750" y="1066670"/>
                    <a:pt x="6214633" y="1545436"/>
                  </a:cubicBezTo>
                  <a:cubicBezTo>
                    <a:pt x="6263516" y="2024202"/>
                    <a:pt x="6326777" y="2845150"/>
                    <a:pt x="6369909" y="3279346"/>
                  </a:cubicBezTo>
                  <a:cubicBezTo>
                    <a:pt x="6413041" y="3713542"/>
                    <a:pt x="6427419" y="3906199"/>
                    <a:pt x="6473426" y="4150614"/>
                  </a:cubicBezTo>
                  <a:cubicBezTo>
                    <a:pt x="6519433" y="4395029"/>
                    <a:pt x="6584131" y="4612127"/>
                    <a:pt x="6645954" y="4745836"/>
                  </a:cubicBezTo>
                  <a:cubicBezTo>
                    <a:pt x="6707777" y="4879545"/>
                    <a:pt x="6779720" y="4903315"/>
                    <a:pt x="6844362" y="4952870"/>
                  </a:cubicBezTo>
                  <a:cubicBezTo>
                    <a:pt x="6909005" y="5002426"/>
                    <a:pt x="6957609" y="5031667"/>
                    <a:pt x="7033809" y="5043169"/>
                  </a:cubicBezTo>
                  <a:cubicBezTo>
                    <a:pt x="7110009" y="5054671"/>
                    <a:pt x="7222872" y="5044607"/>
                    <a:pt x="7335735" y="5034543"/>
                  </a:cubicBezTo>
                </a:path>
              </a:pathLst>
            </a:custGeom>
            <a:solidFill>
              <a:srgbClr val="C55A11">
                <a:alpha val="45098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3934FE7-4C9D-E741-BCF0-E33856616F7C}"/>
                </a:ext>
              </a:extLst>
            </p:cNvPr>
            <p:cNvSpPr/>
            <p:nvPr/>
          </p:nvSpPr>
          <p:spPr>
            <a:xfrm>
              <a:off x="1677606" y="2516050"/>
              <a:ext cx="8191381" cy="5169358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301562"/>
                <a:gd name="connsiteY0" fmla="*/ 5039342 h 5039342"/>
                <a:gd name="connsiteX1" fmla="*/ 918014 w 7301562"/>
                <a:gd name="connsiteY1" fmla="*/ 4918365 h 5039342"/>
                <a:gd name="connsiteX2" fmla="*/ 1677139 w 7301562"/>
                <a:gd name="connsiteY2" fmla="*/ 4771716 h 5039342"/>
                <a:gd name="connsiteX3" fmla="*/ 2298241 w 7301562"/>
                <a:gd name="connsiteY3" fmla="*/ 4297263 h 5039342"/>
                <a:gd name="connsiteX4" fmla="*/ 2574286 w 7301562"/>
                <a:gd name="connsiteY4" fmla="*/ 4038470 h 5039342"/>
                <a:gd name="connsiteX5" fmla="*/ 3264399 w 7301562"/>
                <a:gd name="connsiteY5" fmla="*/ 3227587 h 5039342"/>
                <a:gd name="connsiteX6" fmla="*/ 4506603 w 7301562"/>
                <a:gd name="connsiteY6" fmla="*/ 829444 h 5039342"/>
                <a:gd name="connsiteX7" fmla="*/ 5291606 w 7301562"/>
                <a:gd name="connsiteY7" fmla="*/ 1329776 h 5039342"/>
                <a:gd name="connsiteX8" fmla="*/ 5820251 w 7301562"/>
                <a:gd name="connsiteY8" fmla="*/ 251473 h 5039342"/>
                <a:gd name="connsiteX9" fmla="*/ 5953407 w 7301562"/>
                <a:gd name="connsiteY9" fmla="*/ 6174 h 5039342"/>
                <a:gd name="connsiteX10" fmla="*/ 6076611 w 7301562"/>
                <a:gd name="connsiteY10" fmla="*/ 406749 h 5039342"/>
                <a:gd name="connsiteX11" fmla="*/ 6214633 w 7301562"/>
                <a:gd name="connsiteY11" fmla="*/ 1545436 h 5039342"/>
                <a:gd name="connsiteX12" fmla="*/ 6369909 w 7301562"/>
                <a:gd name="connsiteY12" fmla="*/ 3279346 h 5039342"/>
                <a:gd name="connsiteX13" fmla="*/ 6473426 w 7301562"/>
                <a:gd name="connsiteY13" fmla="*/ 4150614 h 5039342"/>
                <a:gd name="connsiteX14" fmla="*/ 6645954 w 7301562"/>
                <a:gd name="connsiteY14" fmla="*/ 4745836 h 5039342"/>
                <a:gd name="connsiteX15" fmla="*/ 6844362 w 7301562"/>
                <a:gd name="connsiteY15" fmla="*/ 4952870 h 5039342"/>
                <a:gd name="connsiteX16" fmla="*/ 6999637 w 7301562"/>
                <a:gd name="connsiteY16" fmla="*/ 5030508 h 5039342"/>
                <a:gd name="connsiteX17" fmla="*/ 7301562 w 7301562"/>
                <a:gd name="connsiteY17" fmla="*/ 5021882 h 5039342"/>
                <a:gd name="connsiteX0" fmla="*/ 0 w 7335735"/>
                <a:gd name="connsiteY0" fmla="*/ 5039342 h 5040802"/>
                <a:gd name="connsiteX1" fmla="*/ 918014 w 7335735"/>
                <a:gd name="connsiteY1" fmla="*/ 4918365 h 5040802"/>
                <a:gd name="connsiteX2" fmla="*/ 1677139 w 7335735"/>
                <a:gd name="connsiteY2" fmla="*/ 4771716 h 5040802"/>
                <a:gd name="connsiteX3" fmla="*/ 2298241 w 7335735"/>
                <a:gd name="connsiteY3" fmla="*/ 4297263 h 5040802"/>
                <a:gd name="connsiteX4" fmla="*/ 2574286 w 7335735"/>
                <a:gd name="connsiteY4" fmla="*/ 4038470 h 5040802"/>
                <a:gd name="connsiteX5" fmla="*/ 3264399 w 7335735"/>
                <a:gd name="connsiteY5" fmla="*/ 3227587 h 5040802"/>
                <a:gd name="connsiteX6" fmla="*/ 4506603 w 7335735"/>
                <a:gd name="connsiteY6" fmla="*/ 829444 h 5040802"/>
                <a:gd name="connsiteX7" fmla="*/ 5291606 w 7335735"/>
                <a:gd name="connsiteY7" fmla="*/ 1329776 h 5040802"/>
                <a:gd name="connsiteX8" fmla="*/ 5820251 w 7335735"/>
                <a:gd name="connsiteY8" fmla="*/ 251473 h 5040802"/>
                <a:gd name="connsiteX9" fmla="*/ 5953407 w 7335735"/>
                <a:gd name="connsiteY9" fmla="*/ 6174 h 5040802"/>
                <a:gd name="connsiteX10" fmla="*/ 6076611 w 7335735"/>
                <a:gd name="connsiteY10" fmla="*/ 406749 h 5040802"/>
                <a:gd name="connsiteX11" fmla="*/ 6214633 w 7335735"/>
                <a:gd name="connsiteY11" fmla="*/ 1545436 h 5040802"/>
                <a:gd name="connsiteX12" fmla="*/ 6369909 w 7335735"/>
                <a:gd name="connsiteY12" fmla="*/ 3279346 h 5040802"/>
                <a:gd name="connsiteX13" fmla="*/ 6473426 w 7335735"/>
                <a:gd name="connsiteY13" fmla="*/ 4150614 h 5040802"/>
                <a:gd name="connsiteX14" fmla="*/ 6645954 w 7335735"/>
                <a:gd name="connsiteY14" fmla="*/ 4745836 h 5040802"/>
                <a:gd name="connsiteX15" fmla="*/ 6844362 w 7335735"/>
                <a:gd name="connsiteY15" fmla="*/ 4952870 h 5040802"/>
                <a:gd name="connsiteX16" fmla="*/ 6999637 w 7335735"/>
                <a:gd name="connsiteY16" fmla="*/ 5030508 h 5040802"/>
                <a:gd name="connsiteX17" fmla="*/ 7335735 w 7335735"/>
                <a:gd name="connsiteY17" fmla="*/ 5034543 h 5040802"/>
                <a:gd name="connsiteX0" fmla="*/ 0 w 7335735"/>
                <a:gd name="connsiteY0" fmla="*/ 5039342 h 5048292"/>
                <a:gd name="connsiteX1" fmla="*/ 918014 w 7335735"/>
                <a:gd name="connsiteY1" fmla="*/ 4918365 h 5048292"/>
                <a:gd name="connsiteX2" fmla="*/ 1677139 w 7335735"/>
                <a:gd name="connsiteY2" fmla="*/ 4771716 h 5048292"/>
                <a:gd name="connsiteX3" fmla="*/ 2298241 w 7335735"/>
                <a:gd name="connsiteY3" fmla="*/ 4297263 h 5048292"/>
                <a:gd name="connsiteX4" fmla="*/ 2574286 w 7335735"/>
                <a:gd name="connsiteY4" fmla="*/ 4038470 h 5048292"/>
                <a:gd name="connsiteX5" fmla="*/ 3264399 w 7335735"/>
                <a:gd name="connsiteY5" fmla="*/ 3227587 h 5048292"/>
                <a:gd name="connsiteX6" fmla="*/ 4506603 w 7335735"/>
                <a:gd name="connsiteY6" fmla="*/ 829444 h 5048292"/>
                <a:gd name="connsiteX7" fmla="*/ 5291606 w 7335735"/>
                <a:gd name="connsiteY7" fmla="*/ 1329776 h 5048292"/>
                <a:gd name="connsiteX8" fmla="*/ 5820251 w 7335735"/>
                <a:gd name="connsiteY8" fmla="*/ 251473 h 5048292"/>
                <a:gd name="connsiteX9" fmla="*/ 5953407 w 7335735"/>
                <a:gd name="connsiteY9" fmla="*/ 6174 h 5048292"/>
                <a:gd name="connsiteX10" fmla="*/ 6076611 w 7335735"/>
                <a:gd name="connsiteY10" fmla="*/ 406749 h 5048292"/>
                <a:gd name="connsiteX11" fmla="*/ 6214633 w 7335735"/>
                <a:gd name="connsiteY11" fmla="*/ 1545436 h 5048292"/>
                <a:gd name="connsiteX12" fmla="*/ 6369909 w 7335735"/>
                <a:gd name="connsiteY12" fmla="*/ 3279346 h 5048292"/>
                <a:gd name="connsiteX13" fmla="*/ 6473426 w 7335735"/>
                <a:gd name="connsiteY13" fmla="*/ 4150614 h 5048292"/>
                <a:gd name="connsiteX14" fmla="*/ 6645954 w 7335735"/>
                <a:gd name="connsiteY14" fmla="*/ 4745836 h 5048292"/>
                <a:gd name="connsiteX15" fmla="*/ 6844362 w 7335735"/>
                <a:gd name="connsiteY15" fmla="*/ 4952870 h 5048292"/>
                <a:gd name="connsiteX16" fmla="*/ 7033809 w 7335735"/>
                <a:gd name="connsiteY16" fmla="*/ 5043169 h 5048292"/>
                <a:gd name="connsiteX17" fmla="*/ 7335735 w 7335735"/>
                <a:gd name="connsiteY17" fmla="*/ 5034543 h 5048292"/>
                <a:gd name="connsiteX0" fmla="*/ 0 w 7343333"/>
                <a:gd name="connsiteY0" fmla="*/ 4990108 h 5048292"/>
                <a:gd name="connsiteX1" fmla="*/ 925612 w 7343333"/>
                <a:gd name="connsiteY1" fmla="*/ 4918365 h 5048292"/>
                <a:gd name="connsiteX2" fmla="*/ 1684737 w 7343333"/>
                <a:gd name="connsiteY2" fmla="*/ 4771716 h 5048292"/>
                <a:gd name="connsiteX3" fmla="*/ 2305839 w 7343333"/>
                <a:gd name="connsiteY3" fmla="*/ 4297263 h 5048292"/>
                <a:gd name="connsiteX4" fmla="*/ 2581884 w 7343333"/>
                <a:gd name="connsiteY4" fmla="*/ 4038470 h 5048292"/>
                <a:gd name="connsiteX5" fmla="*/ 3271997 w 7343333"/>
                <a:gd name="connsiteY5" fmla="*/ 3227587 h 5048292"/>
                <a:gd name="connsiteX6" fmla="*/ 4514201 w 7343333"/>
                <a:gd name="connsiteY6" fmla="*/ 829444 h 5048292"/>
                <a:gd name="connsiteX7" fmla="*/ 5299204 w 7343333"/>
                <a:gd name="connsiteY7" fmla="*/ 1329776 h 5048292"/>
                <a:gd name="connsiteX8" fmla="*/ 5827849 w 7343333"/>
                <a:gd name="connsiteY8" fmla="*/ 251473 h 5048292"/>
                <a:gd name="connsiteX9" fmla="*/ 5961005 w 7343333"/>
                <a:gd name="connsiteY9" fmla="*/ 6174 h 5048292"/>
                <a:gd name="connsiteX10" fmla="*/ 6084209 w 7343333"/>
                <a:gd name="connsiteY10" fmla="*/ 406749 h 5048292"/>
                <a:gd name="connsiteX11" fmla="*/ 6222231 w 7343333"/>
                <a:gd name="connsiteY11" fmla="*/ 1545436 h 5048292"/>
                <a:gd name="connsiteX12" fmla="*/ 6377507 w 7343333"/>
                <a:gd name="connsiteY12" fmla="*/ 3279346 h 5048292"/>
                <a:gd name="connsiteX13" fmla="*/ 6481024 w 7343333"/>
                <a:gd name="connsiteY13" fmla="*/ 4150614 h 5048292"/>
                <a:gd name="connsiteX14" fmla="*/ 6653552 w 7343333"/>
                <a:gd name="connsiteY14" fmla="*/ 4745836 h 5048292"/>
                <a:gd name="connsiteX15" fmla="*/ 6851960 w 7343333"/>
                <a:gd name="connsiteY15" fmla="*/ 4952870 h 5048292"/>
                <a:gd name="connsiteX16" fmla="*/ 7041407 w 7343333"/>
                <a:gd name="connsiteY16" fmla="*/ 5043169 h 5048292"/>
                <a:gd name="connsiteX17" fmla="*/ 7343333 w 7343333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38356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48292"/>
                <a:gd name="connsiteX1" fmla="*/ 910416 w 7328137"/>
                <a:gd name="connsiteY1" fmla="*/ 4918365 h 5048292"/>
                <a:gd name="connsiteX2" fmla="*/ 1669541 w 7328137"/>
                <a:gd name="connsiteY2" fmla="*/ 4771716 h 5048292"/>
                <a:gd name="connsiteX3" fmla="*/ 2290643 w 7328137"/>
                <a:gd name="connsiteY3" fmla="*/ 4297263 h 5048292"/>
                <a:gd name="connsiteX4" fmla="*/ 2566688 w 7328137"/>
                <a:gd name="connsiteY4" fmla="*/ 4038470 h 5048292"/>
                <a:gd name="connsiteX5" fmla="*/ 3256801 w 7328137"/>
                <a:gd name="connsiteY5" fmla="*/ 3227587 h 5048292"/>
                <a:gd name="connsiteX6" fmla="*/ 4499005 w 7328137"/>
                <a:gd name="connsiteY6" fmla="*/ 829444 h 5048292"/>
                <a:gd name="connsiteX7" fmla="*/ 5284008 w 7328137"/>
                <a:gd name="connsiteY7" fmla="*/ 1329776 h 5048292"/>
                <a:gd name="connsiteX8" fmla="*/ 5812653 w 7328137"/>
                <a:gd name="connsiteY8" fmla="*/ 251473 h 5048292"/>
                <a:gd name="connsiteX9" fmla="*/ 5945809 w 7328137"/>
                <a:gd name="connsiteY9" fmla="*/ 6174 h 5048292"/>
                <a:gd name="connsiteX10" fmla="*/ 6069013 w 7328137"/>
                <a:gd name="connsiteY10" fmla="*/ 406749 h 5048292"/>
                <a:gd name="connsiteX11" fmla="*/ 6207035 w 7328137"/>
                <a:gd name="connsiteY11" fmla="*/ 1545436 h 5048292"/>
                <a:gd name="connsiteX12" fmla="*/ 6362311 w 7328137"/>
                <a:gd name="connsiteY12" fmla="*/ 3279346 h 5048292"/>
                <a:gd name="connsiteX13" fmla="*/ 6465828 w 7328137"/>
                <a:gd name="connsiteY13" fmla="*/ 4150614 h 5048292"/>
                <a:gd name="connsiteX14" fmla="*/ 6615562 w 7328137"/>
                <a:gd name="connsiteY14" fmla="*/ 4745836 h 5048292"/>
                <a:gd name="connsiteX15" fmla="*/ 6836764 w 7328137"/>
                <a:gd name="connsiteY15" fmla="*/ 4952870 h 5048292"/>
                <a:gd name="connsiteX16" fmla="*/ 7026211 w 7328137"/>
                <a:gd name="connsiteY16" fmla="*/ 5043169 h 5048292"/>
                <a:gd name="connsiteX17" fmla="*/ 7328137 w 7328137"/>
                <a:gd name="connsiteY17" fmla="*/ 5034543 h 5048292"/>
                <a:gd name="connsiteX0" fmla="*/ 0 w 7328137"/>
                <a:gd name="connsiteY0" fmla="*/ 4957286 h 5036524"/>
                <a:gd name="connsiteX1" fmla="*/ 910416 w 7328137"/>
                <a:gd name="connsiteY1" fmla="*/ 4918365 h 5036524"/>
                <a:gd name="connsiteX2" fmla="*/ 1669541 w 7328137"/>
                <a:gd name="connsiteY2" fmla="*/ 4771716 h 5036524"/>
                <a:gd name="connsiteX3" fmla="*/ 2290643 w 7328137"/>
                <a:gd name="connsiteY3" fmla="*/ 4297263 h 5036524"/>
                <a:gd name="connsiteX4" fmla="*/ 2566688 w 7328137"/>
                <a:gd name="connsiteY4" fmla="*/ 4038470 h 5036524"/>
                <a:gd name="connsiteX5" fmla="*/ 3256801 w 7328137"/>
                <a:gd name="connsiteY5" fmla="*/ 3227587 h 5036524"/>
                <a:gd name="connsiteX6" fmla="*/ 4499005 w 7328137"/>
                <a:gd name="connsiteY6" fmla="*/ 829444 h 5036524"/>
                <a:gd name="connsiteX7" fmla="*/ 5284008 w 7328137"/>
                <a:gd name="connsiteY7" fmla="*/ 1329776 h 5036524"/>
                <a:gd name="connsiteX8" fmla="*/ 5812653 w 7328137"/>
                <a:gd name="connsiteY8" fmla="*/ 251473 h 5036524"/>
                <a:gd name="connsiteX9" fmla="*/ 5945809 w 7328137"/>
                <a:gd name="connsiteY9" fmla="*/ 6174 h 5036524"/>
                <a:gd name="connsiteX10" fmla="*/ 6069013 w 7328137"/>
                <a:gd name="connsiteY10" fmla="*/ 406749 h 5036524"/>
                <a:gd name="connsiteX11" fmla="*/ 6207035 w 7328137"/>
                <a:gd name="connsiteY11" fmla="*/ 1545436 h 5036524"/>
                <a:gd name="connsiteX12" fmla="*/ 6362311 w 7328137"/>
                <a:gd name="connsiteY12" fmla="*/ 3279346 h 5036524"/>
                <a:gd name="connsiteX13" fmla="*/ 6465828 w 7328137"/>
                <a:gd name="connsiteY13" fmla="*/ 4150614 h 5036524"/>
                <a:gd name="connsiteX14" fmla="*/ 6615562 w 7328137"/>
                <a:gd name="connsiteY14" fmla="*/ 4745836 h 5036524"/>
                <a:gd name="connsiteX15" fmla="*/ 6836764 w 7328137"/>
                <a:gd name="connsiteY15" fmla="*/ 4952870 h 5036524"/>
                <a:gd name="connsiteX16" fmla="*/ 7056602 w 7328137"/>
                <a:gd name="connsiteY16" fmla="*/ 5002141 h 5036524"/>
                <a:gd name="connsiteX17" fmla="*/ 7328137 w 7328137"/>
                <a:gd name="connsiteY17" fmla="*/ 5034543 h 5036524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8470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56801 w 7350931"/>
                <a:gd name="connsiteY5" fmla="*/ 322758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18811 w 7350931"/>
                <a:gd name="connsiteY5" fmla="*/ 3170147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36296 w 7350931"/>
                <a:gd name="connsiteY4" fmla="*/ 4022058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  <a:gd name="connsiteX0" fmla="*/ 0 w 7350931"/>
                <a:gd name="connsiteY0" fmla="*/ 4957286 h 5010040"/>
                <a:gd name="connsiteX1" fmla="*/ 910416 w 7350931"/>
                <a:gd name="connsiteY1" fmla="*/ 4918365 h 5010040"/>
                <a:gd name="connsiteX2" fmla="*/ 1669541 w 7350931"/>
                <a:gd name="connsiteY2" fmla="*/ 4771716 h 5010040"/>
                <a:gd name="connsiteX3" fmla="*/ 2290643 w 7350931"/>
                <a:gd name="connsiteY3" fmla="*/ 4297263 h 5010040"/>
                <a:gd name="connsiteX4" fmla="*/ 2566688 w 7350931"/>
                <a:gd name="connsiteY4" fmla="*/ 4030265 h 5010040"/>
                <a:gd name="connsiteX5" fmla="*/ 3249204 w 7350931"/>
                <a:gd name="connsiteY5" fmla="*/ 3202969 h 5010040"/>
                <a:gd name="connsiteX6" fmla="*/ 4499005 w 7350931"/>
                <a:gd name="connsiteY6" fmla="*/ 829444 h 5010040"/>
                <a:gd name="connsiteX7" fmla="*/ 5284008 w 7350931"/>
                <a:gd name="connsiteY7" fmla="*/ 1329776 h 5010040"/>
                <a:gd name="connsiteX8" fmla="*/ 5812653 w 7350931"/>
                <a:gd name="connsiteY8" fmla="*/ 251473 h 5010040"/>
                <a:gd name="connsiteX9" fmla="*/ 5945809 w 7350931"/>
                <a:gd name="connsiteY9" fmla="*/ 6174 h 5010040"/>
                <a:gd name="connsiteX10" fmla="*/ 6069013 w 7350931"/>
                <a:gd name="connsiteY10" fmla="*/ 406749 h 5010040"/>
                <a:gd name="connsiteX11" fmla="*/ 6207035 w 7350931"/>
                <a:gd name="connsiteY11" fmla="*/ 1545436 h 5010040"/>
                <a:gd name="connsiteX12" fmla="*/ 6362311 w 7350931"/>
                <a:gd name="connsiteY12" fmla="*/ 3279346 h 5010040"/>
                <a:gd name="connsiteX13" fmla="*/ 6465828 w 7350931"/>
                <a:gd name="connsiteY13" fmla="*/ 4150614 h 5010040"/>
                <a:gd name="connsiteX14" fmla="*/ 6615562 w 7350931"/>
                <a:gd name="connsiteY14" fmla="*/ 4745836 h 5010040"/>
                <a:gd name="connsiteX15" fmla="*/ 6836764 w 7350931"/>
                <a:gd name="connsiteY15" fmla="*/ 4952870 h 5010040"/>
                <a:gd name="connsiteX16" fmla="*/ 7056602 w 7350931"/>
                <a:gd name="connsiteY16" fmla="*/ 5002141 h 5010040"/>
                <a:gd name="connsiteX17" fmla="*/ 7350931 w 7350931"/>
                <a:gd name="connsiteY17" fmla="*/ 5001721 h 501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50931" h="5010040">
                  <a:moveTo>
                    <a:pt x="0" y="4957286"/>
                  </a:moveTo>
                  <a:cubicBezTo>
                    <a:pt x="242258" y="4940752"/>
                    <a:pt x="632159" y="4949293"/>
                    <a:pt x="910416" y="4918365"/>
                  </a:cubicBezTo>
                  <a:cubicBezTo>
                    <a:pt x="1188673" y="4887437"/>
                    <a:pt x="1439503" y="4875233"/>
                    <a:pt x="1669541" y="4771716"/>
                  </a:cubicBezTo>
                  <a:cubicBezTo>
                    <a:pt x="1899579" y="4668199"/>
                    <a:pt x="2141119" y="4420838"/>
                    <a:pt x="2290643" y="4297263"/>
                  </a:cubicBezTo>
                  <a:cubicBezTo>
                    <a:pt x="2440168" y="4173688"/>
                    <a:pt x="2406928" y="4212647"/>
                    <a:pt x="2566688" y="4030265"/>
                  </a:cubicBezTo>
                  <a:cubicBezTo>
                    <a:pt x="2726448" y="3847883"/>
                    <a:pt x="2927151" y="3736439"/>
                    <a:pt x="3249204" y="3202969"/>
                  </a:cubicBezTo>
                  <a:cubicBezTo>
                    <a:pt x="3571257" y="2669499"/>
                    <a:pt x="4159871" y="1141643"/>
                    <a:pt x="4499005" y="829444"/>
                  </a:cubicBezTo>
                  <a:cubicBezTo>
                    <a:pt x="4838139" y="517245"/>
                    <a:pt x="5065067" y="1426105"/>
                    <a:pt x="5284008" y="1329776"/>
                  </a:cubicBezTo>
                  <a:cubicBezTo>
                    <a:pt x="5502949" y="1233447"/>
                    <a:pt x="5702353" y="472073"/>
                    <a:pt x="5812653" y="251473"/>
                  </a:cubicBezTo>
                  <a:cubicBezTo>
                    <a:pt x="5922953" y="30873"/>
                    <a:pt x="5903082" y="-19705"/>
                    <a:pt x="5945809" y="6174"/>
                  </a:cubicBezTo>
                  <a:cubicBezTo>
                    <a:pt x="5988536" y="32053"/>
                    <a:pt x="6025475" y="150205"/>
                    <a:pt x="6069013" y="406749"/>
                  </a:cubicBezTo>
                  <a:cubicBezTo>
                    <a:pt x="6112551" y="663293"/>
                    <a:pt x="6158152" y="1066670"/>
                    <a:pt x="6207035" y="1545436"/>
                  </a:cubicBezTo>
                  <a:cubicBezTo>
                    <a:pt x="6255918" y="2024202"/>
                    <a:pt x="6319179" y="2845150"/>
                    <a:pt x="6362311" y="3279346"/>
                  </a:cubicBezTo>
                  <a:cubicBezTo>
                    <a:pt x="6405443" y="3713542"/>
                    <a:pt x="6423620" y="3906199"/>
                    <a:pt x="6465828" y="4150614"/>
                  </a:cubicBezTo>
                  <a:cubicBezTo>
                    <a:pt x="6508036" y="4395029"/>
                    <a:pt x="6553739" y="4612127"/>
                    <a:pt x="6615562" y="4745836"/>
                  </a:cubicBezTo>
                  <a:cubicBezTo>
                    <a:pt x="6677385" y="4879545"/>
                    <a:pt x="6763257" y="4910153"/>
                    <a:pt x="6836764" y="4952870"/>
                  </a:cubicBezTo>
                  <a:cubicBezTo>
                    <a:pt x="6910271" y="4995587"/>
                    <a:pt x="6980402" y="4990639"/>
                    <a:pt x="7056602" y="5002141"/>
                  </a:cubicBezTo>
                  <a:cubicBezTo>
                    <a:pt x="7132802" y="5013643"/>
                    <a:pt x="7238068" y="5011785"/>
                    <a:pt x="7350931" y="5001721"/>
                  </a:cubicBezTo>
                </a:path>
              </a:pathLst>
            </a:custGeom>
            <a:noFill/>
            <a:ln w="76200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3012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0B2C7662-8459-0E4B-B44C-8D2042584096}"/>
              </a:ext>
            </a:extLst>
          </p:cNvPr>
          <p:cNvSpPr/>
          <p:nvPr/>
        </p:nvSpPr>
        <p:spPr>
          <a:xfrm rot="16200000" flipH="1">
            <a:off x="8435206" y="6154695"/>
            <a:ext cx="11492238" cy="5009189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178232 w 8465273"/>
              <a:gd name="connsiteY10" fmla="*/ 47076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35783"/>
              <a:gd name="connsiteX1" fmla="*/ 1427865 w 8465273"/>
              <a:gd name="connsiteY1" fmla="*/ 4716953 h 5035783"/>
              <a:gd name="connsiteX2" fmla="*/ 2489627 w 8465273"/>
              <a:gd name="connsiteY2" fmla="*/ 4227709 h 5035783"/>
              <a:gd name="connsiteX3" fmla="*/ 3927997 w 8465273"/>
              <a:gd name="connsiteY3" fmla="*/ 2158948 h 5035783"/>
              <a:gd name="connsiteX4" fmla="*/ 4934994 w 8465273"/>
              <a:gd name="connsiteY4" fmla="*/ 341723 h 5035783"/>
              <a:gd name="connsiteX5" fmla="*/ 5536878 w 8465273"/>
              <a:gd name="connsiteY5" fmla="*/ 573217 h 5035783"/>
              <a:gd name="connsiteX6" fmla="*/ 5930417 w 8465273"/>
              <a:gd name="connsiteY6" fmla="*/ 40781 h 5035783"/>
              <a:gd name="connsiteX7" fmla="*/ 6347106 w 8465273"/>
              <a:gd name="connsiteY7" fmla="*/ 1858007 h 5035783"/>
              <a:gd name="connsiteX8" fmla="*/ 6567025 w 8465273"/>
              <a:gd name="connsiteY8" fmla="*/ 2737683 h 5035783"/>
              <a:gd name="connsiteX9" fmla="*/ 6937415 w 8465273"/>
              <a:gd name="connsiteY9" fmla="*/ 4219242 h 5035783"/>
              <a:gd name="connsiteX10" fmla="*/ 7178232 w 8465273"/>
              <a:gd name="connsiteY10" fmla="*/ 4707629 h 5035783"/>
              <a:gd name="connsiteX11" fmla="*/ 7438171 w 8465273"/>
              <a:gd name="connsiteY11" fmla="*/ 4893045 h 5035783"/>
              <a:gd name="connsiteX12" fmla="*/ 7874964 w 8465273"/>
              <a:gd name="connsiteY12" fmla="*/ 5006321 h 5035783"/>
              <a:gd name="connsiteX13" fmla="*/ 8465273 w 8465273"/>
              <a:gd name="connsiteY13" fmla="*/ 5034828 h 5035783"/>
              <a:gd name="connsiteX0" fmla="*/ 0 w 8465273"/>
              <a:gd name="connsiteY0" fmla="*/ 5015323 h 5034828"/>
              <a:gd name="connsiteX1" fmla="*/ 1427865 w 8465273"/>
              <a:gd name="connsiteY1" fmla="*/ 4716953 h 5034828"/>
              <a:gd name="connsiteX2" fmla="*/ 2489627 w 8465273"/>
              <a:gd name="connsiteY2" fmla="*/ 4227709 h 5034828"/>
              <a:gd name="connsiteX3" fmla="*/ 3927997 w 8465273"/>
              <a:gd name="connsiteY3" fmla="*/ 2158948 h 5034828"/>
              <a:gd name="connsiteX4" fmla="*/ 4934994 w 8465273"/>
              <a:gd name="connsiteY4" fmla="*/ 341723 h 5034828"/>
              <a:gd name="connsiteX5" fmla="*/ 5536878 w 8465273"/>
              <a:gd name="connsiteY5" fmla="*/ 573217 h 5034828"/>
              <a:gd name="connsiteX6" fmla="*/ 5930417 w 8465273"/>
              <a:gd name="connsiteY6" fmla="*/ 40781 h 5034828"/>
              <a:gd name="connsiteX7" fmla="*/ 6347106 w 8465273"/>
              <a:gd name="connsiteY7" fmla="*/ 1858007 h 5034828"/>
              <a:gd name="connsiteX8" fmla="*/ 6567025 w 8465273"/>
              <a:gd name="connsiteY8" fmla="*/ 2737683 h 5034828"/>
              <a:gd name="connsiteX9" fmla="*/ 6937415 w 8465273"/>
              <a:gd name="connsiteY9" fmla="*/ 4219242 h 5034828"/>
              <a:gd name="connsiteX10" fmla="*/ 7178232 w 8465273"/>
              <a:gd name="connsiteY10" fmla="*/ 4707629 h 5034828"/>
              <a:gd name="connsiteX11" fmla="*/ 7438171 w 8465273"/>
              <a:gd name="connsiteY11" fmla="*/ 4893045 h 5034828"/>
              <a:gd name="connsiteX12" fmla="*/ 7915907 w 8465273"/>
              <a:gd name="connsiteY12" fmla="*/ 4910786 h 5034828"/>
              <a:gd name="connsiteX13" fmla="*/ 8465273 w 8465273"/>
              <a:gd name="connsiteY13" fmla="*/ 5034828 h 5034828"/>
              <a:gd name="connsiteX0" fmla="*/ 0 w 8506219"/>
              <a:gd name="connsiteY0" fmla="*/ 5015323 h 5015323"/>
              <a:gd name="connsiteX1" fmla="*/ 1427865 w 8506219"/>
              <a:gd name="connsiteY1" fmla="*/ 4716953 h 5015323"/>
              <a:gd name="connsiteX2" fmla="*/ 2489627 w 8506219"/>
              <a:gd name="connsiteY2" fmla="*/ 4227709 h 5015323"/>
              <a:gd name="connsiteX3" fmla="*/ 3927997 w 8506219"/>
              <a:gd name="connsiteY3" fmla="*/ 2158948 h 5015323"/>
              <a:gd name="connsiteX4" fmla="*/ 4934994 w 8506219"/>
              <a:gd name="connsiteY4" fmla="*/ 341723 h 5015323"/>
              <a:gd name="connsiteX5" fmla="*/ 5536878 w 8506219"/>
              <a:gd name="connsiteY5" fmla="*/ 573217 h 5015323"/>
              <a:gd name="connsiteX6" fmla="*/ 5930417 w 8506219"/>
              <a:gd name="connsiteY6" fmla="*/ 40781 h 5015323"/>
              <a:gd name="connsiteX7" fmla="*/ 6347106 w 8506219"/>
              <a:gd name="connsiteY7" fmla="*/ 1858007 h 5015323"/>
              <a:gd name="connsiteX8" fmla="*/ 6567025 w 8506219"/>
              <a:gd name="connsiteY8" fmla="*/ 2737683 h 5015323"/>
              <a:gd name="connsiteX9" fmla="*/ 6937415 w 8506219"/>
              <a:gd name="connsiteY9" fmla="*/ 4219242 h 5015323"/>
              <a:gd name="connsiteX10" fmla="*/ 7178232 w 8506219"/>
              <a:gd name="connsiteY10" fmla="*/ 4707629 h 5015323"/>
              <a:gd name="connsiteX11" fmla="*/ 7438171 w 8506219"/>
              <a:gd name="connsiteY11" fmla="*/ 4893045 h 5015323"/>
              <a:gd name="connsiteX12" fmla="*/ 7915907 w 8506219"/>
              <a:gd name="connsiteY12" fmla="*/ 4910786 h 5015323"/>
              <a:gd name="connsiteX13" fmla="*/ 8506219 w 8506219"/>
              <a:gd name="connsiteY13" fmla="*/ 4898353 h 5015323"/>
              <a:gd name="connsiteX0" fmla="*/ 0 w 8410685"/>
              <a:gd name="connsiteY0" fmla="*/ 5015323 h 5015323"/>
              <a:gd name="connsiteX1" fmla="*/ 1427865 w 8410685"/>
              <a:gd name="connsiteY1" fmla="*/ 4716953 h 5015323"/>
              <a:gd name="connsiteX2" fmla="*/ 2489627 w 8410685"/>
              <a:gd name="connsiteY2" fmla="*/ 4227709 h 5015323"/>
              <a:gd name="connsiteX3" fmla="*/ 3927997 w 8410685"/>
              <a:gd name="connsiteY3" fmla="*/ 2158948 h 5015323"/>
              <a:gd name="connsiteX4" fmla="*/ 4934994 w 8410685"/>
              <a:gd name="connsiteY4" fmla="*/ 341723 h 5015323"/>
              <a:gd name="connsiteX5" fmla="*/ 5536878 w 8410685"/>
              <a:gd name="connsiteY5" fmla="*/ 573217 h 5015323"/>
              <a:gd name="connsiteX6" fmla="*/ 5930417 w 8410685"/>
              <a:gd name="connsiteY6" fmla="*/ 40781 h 5015323"/>
              <a:gd name="connsiteX7" fmla="*/ 6347106 w 8410685"/>
              <a:gd name="connsiteY7" fmla="*/ 1858007 h 5015323"/>
              <a:gd name="connsiteX8" fmla="*/ 6567025 w 8410685"/>
              <a:gd name="connsiteY8" fmla="*/ 2737683 h 5015323"/>
              <a:gd name="connsiteX9" fmla="*/ 6937415 w 8410685"/>
              <a:gd name="connsiteY9" fmla="*/ 4219242 h 5015323"/>
              <a:gd name="connsiteX10" fmla="*/ 7178232 w 8410685"/>
              <a:gd name="connsiteY10" fmla="*/ 4707629 h 5015323"/>
              <a:gd name="connsiteX11" fmla="*/ 7438171 w 8410685"/>
              <a:gd name="connsiteY11" fmla="*/ 4893045 h 5015323"/>
              <a:gd name="connsiteX12" fmla="*/ 7915907 w 8410685"/>
              <a:gd name="connsiteY12" fmla="*/ 4910786 h 5015323"/>
              <a:gd name="connsiteX13" fmla="*/ 8410685 w 8410685"/>
              <a:gd name="connsiteY13" fmla="*/ 4912001 h 5015323"/>
              <a:gd name="connsiteX0" fmla="*/ 0 w 8410685"/>
              <a:gd name="connsiteY0" fmla="*/ 5015323 h 5015323"/>
              <a:gd name="connsiteX1" fmla="*/ 1427865 w 8410685"/>
              <a:gd name="connsiteY1" fmla="*/ 4716953 h 5015323"/>
              <a:gd name="connsiteX2" fmla="*/ 2489627 w 8410685"/>
              <a:gd name="connsiteY2" fmla="*/ 4227709 h 5015323"/>
              <a:gd name="connsiteX3" fmla="*/ 3927997 w 8410685"/>
              <a:gd name="connsiteY3" fmla="*/ 2158948 h 5015323"/>
              <a:gd name="connsiteX4" fmla="*/ 4934994 w 8410685"/>
              <a:gd name="connsiteY4" fmla="*/ 341723 h 5015323"/>
              <a:gd name="connsiteX5" fmla="*/ 5536878 w 8410685"/>
              <a:gd name="connsiteY5" fmla="*/ 573217 h 5015323"/>
              <a:gd name="connsiteX6" fmla="*/ 5930417 w 8410685"/>
              <a:gd name="connsiteY6" fmla="*/ 40781 h 5015323"/>
              <a:gd name="connsiteX7" fmla="*/ 6347106 w 8410685"/>
              <a:gd name="connsiteY7" fmla="*/ 1858007 h 5015323"/>
              <a:gd name="connsiteX8" fmla="*/ 6567025 w 8410685"/>
              <a:gd name="connsiteY8" fmla="*/ 2737683 h 5015323"/>
              <a:gd name="connsiteX9" fmla="*/ 6937415 w 8410685"/>
              <a:gd name="connsiteY9" fmla="*/ 4219242 h 5015323"/>
              <a:gd name="connsiteX10" fmla="*/ 7178232 w 8410685"/>
              <a:gd name="connsiteY10" fmla="*/ 4707629 h 5015323"/>
              <a:gd name="connsiteX11" fmla="*/ 7438171 w 8410685"/>
              <a:gd name="connsiteY11" fmla="*/ 4893045 h 5015323"/>
              <a:gd name="connsiteX12" fmla="*/ 7943202 w 8410685"/>
              <a:gd name="connsiteY12" fmla="*/ 4938082 h 5015323"/>
              <a:gd name="connsiteX13" fmla="*/ 8410685 w 8410685"/>
              <a:gd name="connsiteY13" fmla="*/ 4912001 h 5015323"/>
              <a:gd name="connsiteX0" fmla="*/ 0 w 8369742"/>
              <a:gd name="connsiteY0" fmla="*/ 5015323 h 5015323"/>
              <a:gd name="connsiteX1" fmla="*/ 1427865 w 8369742"/>
              <a:gd name="connsiteY1" fmla="*/ 4716953 h 5015323"/>
              <a:gd name="connsiteX2" fmla="*/ 2489627 w 8369742"/>
              <a:gd name="connsiteY2" fmla="*/ 4227709 h 5015323"/>
              <a:gd name="connsiteX3" fmla="*/ 3927997 w 8369742"/>
              <a:gd name="connsiteY3" fmla="*/ 2158948 h 5015323"/>
              <a:gd name="connsiteX4" fmla="*/ 4934994 w 8369742"/>
              <a:gd name="connsiteY4" fmla="*/ 341723 h 5015323"/>
              <a:gd name="connsiteX5" fmla="*/ 5536878 w 8369742"/>
              <a:gd name="connsiteY5" fmla="*/ 573217 h 5015323"/>
              <a:gd name="connsiteX6" fmla="*/ 5930417 w 8369742"/>
              <a:gd name="connsiteY6" fmla="*/ 40781 h 5015323"/>
              <a:gd name="connsiteX7" fmla="*/ 6347106 w 8369742"/>
              <a:gd name="connsiteY7" fmla="*/ 1858007 h 5015323"/>
              <a:gd name="connsiteX8" fmla="*/ 6567025 w 8369742"/>
              <a:gd name="connsiteY8" fmla="*/ 2737683 h 5015323"/>
              <a:gd name="connsiteX9" fmla="*/ 6937415 w 8369742"/>
              <a:gd name="connsiteY9" fmla="*/ 4219242 h 5015323"/>
              <a:gd name="connsiteX10" fmla="*/ 7178232 w 8369742"/>
              <a:gd name="connsiteY10" fmla="*/ 4707629 h 5015323"/>
              <a:gd name="connsiteX11" fmla="*/ 7438171 w 8369742"/>
              <a:gd name="connsiteY11" fmla="*/ 4893045 h 5015323"/>
              <a:gd name="connsiteX12" fmla="*/ 7943202 w 8369742"/>
              <a:gd name="connsiteY12" fmla="*/ 4938082 h 5015323"/>
              <a:gd name="connsiteX13" fmla="*/ 8369742 w 8369742"/>
              <a:gd name="connsiteY13" fmla="*/ 4952944 h 5015323"/>
              <a:gd name="connsiteX0" fmla="*/ 0 w 8369742"/>
              <a:gd name="connsiteY0" fmla="*/ 5015323 h 5015323"/>
              <a:gd name="connsiteX1" fmla="*/ 1427865 w 8369742"/>
              <a:gd name="connsiteY1" fmla="*/ 4716953 h 5015323"/>
              <a:gd name="connsiteX2" fmla="*/ 2489627 w 8369742"/>
              <a:gd name="connsiteY2" fmla="*/ 4227709 h 5015323"/>
              <a:gd name="connsiteX3" fmla="*/ 3927997 w 8369742"/>
              <a:gd name="connsiteY3" fmla="*/ 2158948 h 5015323"/>
              <a:gd name="connsiteX4" fmla="*/ 4934994 w 8369742"/>
              <a:gd name="connsiteY4" fmla="*/ 341723 h 5015323"/>
              <a:gd name="connsiteX5" fmla="*/ 5536878 w 8369742"/>
              <a:gd name="connsiteY5" fmla="*/ 573217 h 5015323"/>
              <a:gd name="connsiteX6" fmla="*/ 5930417 w 8369742"/>
              <a:gd name="connsiteY6" fmla="*/ 40781 h 5015323"/>
              <a:gd name="connsiteX7" fmla="*/ 6347106 w 8369742"/>
              <a:gd name="connsiteY7" fmla="*/ 1858007 h 5015323"/>
              <a:gd name="connsiteX8" fmla="*/ 6567025 w 8369742"/>
              <a:gd name="connsiteY8" fmla="*/ 2737683 h 5015323"/>
              <a:gd name="connsiteX9" fmla="*/ 6937415 w 8369742"/>
              <a:gd name="connsiteY9" fmla="*/ 4219242 h 5015323"/>
              <a:gd name="connsiteX10" fmla="*/ 7178232 w 8369742"/>
              <a:gd name="connsiteY10" fmla="*/ 4707629 h 5015323"/>
              <a:gd name="connsiteX11" fmla="*/ 7438171 w 8369742"/>
              <a:gd name="connsiteY11" fmla="*/ 4893045 h 5015323"/>
              <a:gd name="connsiteX12" fmla="*/ 7943202 w 8369742"/>
              <a:gd name="connsiteY12" fmla="*/ 4938082 h 5015323"/>
              <a:gd name="connsiteX13" fmla="*/ 8369742 w 8369742"/>
              <a:gd name="connsiteY13" fmla="*/ 4952944 h 5015323"/>
              <a:gd name="connsiteX0" fmla="*/ 0 w 8381621"/>
              <a:gd name="connsiteY0" fmla="*/ 5015323 h 5015323"/>
              <a:gd name="connsiteX1" fmla="*/ 1427865 w 8381621"/>
              <a:gd name="connsiteY1" fmla="*/ 4716953 h 5015323"/>
              <a:gd name="connsiteX2" fmla="*/ 2489627 w 8381621"/>
              <a:gd name="connsiteY2" fmla="*/ 4227709 h 5015323"/>
              <a:gd name="connsiteX3" fmla="*/ 3927997 w 8381621"/>
              <a:gd name="connsiteY3" fmla="*/ 2158948 h 5015323"/>
              <a:gd name="connsiteX4" fmla="*/ 4934994 w 8381621"/>
              <a:gd name="connsiteY4" fmla="*/ 341723 h 5015323"/>
              <a:gd name="connsiteX5" fmla="*/ 5536878 w 8381621"/>
              <a:gd name="connsiteY5" fmla="*/ 573217 h 5015323"/>
              <a:gd name="connsiteX6" fmla="*/ 5930417 w 8381621"/>
              <a:gd name="connsiteY6" fmla="*/ 40781 h 5015323"/>
              <a:gd name="connsiteX7" fmla="*/ 6347106 w 8381621"/>
              <a:gd name="connsiteY7" fmla="*/ 1858007 h 5015323"/>
              <a:gd name="connsiteX8" fmla="*/ 6567025 w 8381621"/>
              <a:gd name="connsiteY8" fmla="*/ 2737683 h 5015323"/>
              <a:gd name="connsiteX9" fmla="*/ 6937415 w 8381621"/>
              <a:gd name="connsiteY9" fmla="*/ 4219242 h 5015323"/>
              <a:gd name="connsiteX10" fmla="*/ 7178232 w 8381621"/>
              <a:gd name="connsiteY10" fmla="*/ 4707629 h 5015323"/>
              <a:gd name="connsiteX11" fmla="*/ 7438171 w 8381621"/>
              <a:gd name="connsiteY11" fmla="*/ 4893045 h 5015323"/>
              <a:gd name="connsiteX12" fmla="*/ 7943202 w 8381621"/>
              <a:gd name="connsiteY12" fmla="*/ 4938082 h 5015323"/>
              <a:gd name="connsiteX13" fmla="*/ 8381621 w 8381621"/>
              <a:gd name="connsiteY13" fmla="*/ 4935134 h 5015323"/>
              <a:gd name="connsiteX0" fmla="*/ 0 w 8381621"/>
              <a:gd name="connsiteY0" fmla="*/ 5015323 h 5015323"/>
              <a:gd name="connsiteX1" fmla="*/ 1427865 w 8381621"/>
              <a:gd name="connsiteY1" fmla="*/ 4716953 h 5015323"/>
              <a:gd name="connsiteX2" fmla="*/ 2489627 w 8381621"/>
              <a:gd name="connsiteY2" fmla="*/ 4227709 h 5015323"/>
              <a:gd name="connsiteX3" fmla="*/ 3927997 w 8381621"/>
              <a:gd name="connsiteY3" fmla="*/ 2158948 h 5015323"/>
              <a:gd name="connsiteX4" fmla="*/ 4934994 w 8381621"/>
              <a:gd name="connsiteY4" fmla="*/ 341723 h 5015323"/>
              <a:gd name="connsiteX5" fmla="*/ 5536878 w 8381621"/>
              <a:gd name="connsiteY5" fmla="*/ 573217 h 5015323"/>
              <a:gd name="connsiteX6" fmla="*/ 5930417 w 8381621"/>
              <a:gd name="connsiteY6" fmla="*/ 40781 h 5015323"/>
              <a:gd name="connsiteX7" fmla="*/ 6347106 w 8381621"/>
              <a:gd name="connsiteY7" fmla="*/ 1858007 h 5015323"/>
              <a:gd name="connsiteX8" fmla="*/ 6567025 w 8381621"/>
              <a:gd name="connsiteY8" fmla="*/ 2737683 h 5015323"/>
              <a:gd name="connsiteX9" fmla="*/ 6937415 w 8381621"/>
              <a:gd name="connsiteY9" fmla="*/ 4219242 h 5015323"/>
              <a:gd name="connsiteX10" fmla="*/ 7178232 w 8381621"/>
              <a:gd name="connsiteY10" fmla="*/ 4707629 h 5015323"/>
              <a:gd name="connsiteX11" fmla="*/ 7438171 w 8381621"/>
              <a:gd name="connsiteY11" fmla="*/ 4893045 h 5015323"/>
              <a:gd name="connsiteX12" fmla="*/ 7943202 w 8381621"/>
              <a:gd name="connsiteY12" fmla="*/ 4938082 h 5015323"/>
              <a:gd name="connsiteX13" fmla="*/ 8381621 w 8381621"/>
              <a:gd name="connsiteY13" fmla="*/ 4935134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43202 w 8298494"/>
              <a:gd name="connsiteY12" fmla="*/ 493808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43202 w 8298494"/>
              <a:gd name="connsiteY12" fmla="*/ 493808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66956 w 8298494"/>
              <a:gd name="connsiteY12" fmla="*/ 492027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72897 w 8298494"/>
              <a:gd name="connsiteY12" fmla="*/ 4944026 h 5015323"/>
              <a:gd name="connsiteX13" fmla="*/ 8298494 w 8298494"/>
              <a:gd name="connsiteY13" fmla="*/ 4941072 h 5015323"/>
              <a:gd name="connsiteX0" fmla="*/ 0 w 8437912"/>
              <a:gd name="connsiteY0" fmla="*/ 5015323 h 5015323"/>
              <a:gd name="connsiteX1" fmla="*/ 1427865 w 8437912"/>
              <a:gd name="connsiteY1" fmla="*/ 4716953 h 5015323"/>
              <a:gd name="connsiteX2" fmla="*/ 2489627 w 8437912"/>
              <a:gd name="connsiteY2" fmla="*/ 4227709 h 5015323"/>
              <a:gd name="connsiteX3" fmla="*/ 3927997 w 8437912"/>
              <a:gd name="connsiteY3" fmla="*/ 2158948 h 5015323"/>
              <a:gd name="connsiteX4" fmla="*/ 4934994 w 8437912"/>
              <a:gd name="connsiteY4" fmla="*/ 341723 h 5015323"/>
              <a:gd name="connsiteX5" fmla="*/ 5536878 w 8437912"/>
              <a:gd name="connsiteY5" fmla="*/ 573217 h 5015323"/>
              <a:gd name="connsiteX6" fmla="*/ 5930417 w 8437912"/>
              <a:gd name="connsiteY6" fmla="*/ 40781 h 5015323"/>
              <a:gd name="connsiteX7" fmla="*/ 6347106 w 8437912"/>
              <a:gd name="connsiteY7" fmla="*/ 1858007 h 5015323"/>
              <a:gd name="connsiteX8" fmla="*/ 6567025 w 8437912"/>
              <a:gd name="connsiteY8" fmla="*/ 2737683 h 5015323"/>
              <a:gd name="connsiteX9" fmla="*/ 6937415 w 8437912"/>
              <a:gd name="connsiteY9" fmla="*/ 4219242 h 5015323"/>
              <a:gd name="connsiteX10" fmla="*/ 7178232 w 8437912"/>
              <a:gd name="connsiteY10" fmla="*/ 4707629 h 5015323"/>
              <a:gd name="connsiteX11" fmla="*/ 7438171 w 8437912"/>
              <a:gd name="connsiteY11" fmla="*/ 4893045 h 5015323"/>
              <a:gd name="connsiteX12" fmla="*/ 7972897 w 8437912"/>
              <a:gd name="connsiteY12" fmla="*/ 4944026 h 5015323"/>
              <a:gd name="connsiteX13" fmla="*/ 8437912 w 8437912"/>
              <a:gd name="connsiteY13" fmla="*/ 4920573 h 5015323"/>
              <a:gd name="connsiteX0" fmla="*/ 0 w 8437912"/>
              <a:gd name="connsiteY0" fmla="*/ 5015323 h 5015323"/>
              <a:gd name="connsiteX1" fmla="*/ 1427865 w 8437912"/>
              <a:gd name="connsiteY1" fmla="*/ 4716953 h 5015323"/>
              <a:gd name="connsiteX2" fmla="*/ 2489627 w 8437912"/>
              <a:gd name="connsiteY2" fmla="*/ 4227709 h 5015323"/>
              <a:gd name="connsiteX3" fmla="*/ 3927997 w 8437912"/>
              <a:gd name="connsiteY3" fmla="*/ 2158948 h 5015323"/>
              <a:gd name="connsiteX4" fmla="*/ 4934994 w 8437912"/>
              <a:gd name="connsiteY4" fmla="*/ 341723 h 5015323"/>
              <a:gd name="connsiteX5" fmla="*/ 5536878 w 8437912"/>
              <a:gd name="connsiteY5" fmla="*/ 573217 h 5015323"/>
              <a:gd name="connsiteX6" fmla="*/ 5930417 w 8437912"/>
              <a:gd name="connsiteY6" fmla="*/ 40781 h 5015323"/>
              <a:gd name="connsiteX7" fmla="*/ 6347106 w 8437912"/>
              <a:gd name="connsiteY7" fmla="*/ 1858007 h 5015323"/>
              <a:gd name="connsiteX8" fmla="*/ 6567025 w 8437912"/>
              <a:gd name="connsiteY8" fmla="*/ 2737683 h 5015323"/>
              <a:gd name="connsiteX9" fmla="*/ 6937415 w 8437912"/>
              <a:gd name="connsiteY9" fmla="*/ 4219242 h 5015323"/>
              <a:gd name="connsiteX10" fmla="*/ 7178232 w 8437912"/>
              <a:gd name="connsiteY10" fmla="*/ 4707629 h 5015323"/>
              <a:gd name="connsiteX11" fmla="*/ 7438171 w 8437912"/>
              <a:gd name="connsiteY11" fmla="*/ 4893045 h 5015323"/>
              <a:gd name="connsiteX12" fmla="*/ 7972897 w 8437912"/>
              <a:gd name="connsiteY12" fmla="*/ 4944026 h 5015323"/>
              <a:gd name="connsiteX13" fmla="*/ 8437912 w 8437912"/>
              <a:gd name="connsiteY13" fmla="*/ 4920573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2897 w 8607992"/>
              <a:gd name="connsiteY12" fmla="*/ 4944026 h 5015323"/>
              <a:gd name="connsiteX13" fmla="*/ 8607992 w 8607992"/>
              <a:gd name="connsiteY13" fmla="*/ 4973317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9772 w 8607992"/>
              <a:gd name="connsiteY12" fmla="*/ 4957779 h 5015323"/>
              <a:gd name="connsiteX13" fmla="*/ 8607992 w 8607992"/>
              <a:gd name="connsiteY13" fmla="*/ 4973317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9772 w 8607992"/>
              <a:gd name="connsiteY12" fmla="*/ 4957779 h 5015323"/>
              <a:gd name="connsiteX13" fmla="*/ 8607992 w 8607992"/>
              <a:gd name="connsiteY13" fmla="*/ 4973317 h 5015323"/>
              <a:gd name="connsiteX0" fmla="*/ 0 w 8621746"/>
              <a:gd name="connsiteY0" fmla="*/ 5015323 h 5015323"/>
              <a:gd name="connsiteX1" fmla="*/ 1427865 w 8621746"/>
              <a:gd name="connsiteY1" fmla="*/ 4716953 h 5015323"/>
              <a:gd name="connsiteX2" fmla="*/ 2489627 w 8621746"/>
              <a:gd name="connsiteY2" fmla="*/ 4227709 h 5015323"/>
              <a:gd name="connsiteX3" fmla="*/ 3927997 w 8621746"/>
              <a:gd name="connsiteY3" fmla="*/ 2158948 h 5015323"/>
              <a:gd name="connsiteX4" fmla="*/ 4934994 w 8621746"/>
              <a:gd name="connsiteY4" fmla="*/ 341723 h 5015323"/>
              <a:gd name="connsiteX5" fmla="*/ 5536878 w 8621746"/>
              <a:gd name="connsiteY5" fmla="*/ 573217 h 5015323"/>
              <a:gd name="connsiteX6" fmla="*/ 5930417 w 8621746"/>
              <a:gd name="connsiteY6" fmla="*/ 40781 h 5015323"/>
              <a:gd name="connsiteX7" fmla="*/ 6347106 w 8621746"/>
              <a:gd name="connsiteY7" fmla="*/ 1858007 h 5015323"/>
              <a:gd name="connsiteX8" fmla="*/ 6567025 w 8621746"/>
              <a:gd name="connsiteY8" fmla="*/ 2737683 h 5015323"/>
              <a:gd name="connsiteX9" fmla="*/ 6937415 w 8621746"/>
              <a:gd name="connsiteY9" fmla="*/ 4219242 h 5015323"/>
              <a:gd name="connsiteX10" fmla="*/ 7178232 w 8621746"/>
              <a:gd name="connsiteY10" fmla="*/ 4707629 h 5015323"/>
              <a:gd name="connsiteX11" fmla="*/ 7438171 w 8621746"/>
              <a:gd name="connsiteY11" fmla="*/ 4893045 h 5015323"/>
              <a:gd name="connsiteX12" fmla="*/ 7979772 w 8621746"/>
              <a:gd name="connsiteY12" fmla="*/ 4957779 h 5015323"/>
              <a:gd name="connsiteX13" fmla="*/ 8621746 w 8621746"/>
              <a:gd name="connsiteY13" fmla="*/ 4959570 h 5015323"/>
              <a:gd name="connsiteX0" fmla="*/ 0 w 8532372"/>
              <a:gd name="connsiteY0" fmla="*/ 5015323 h 5015323"/>
              <a:gd name="connsiteX1" fmla="*/ 1427865 w 8532372"/>
              <a:gd name="connsiteY1" fmla="*/ 4716953 h 5015323"/>
              <a:gd name="connsiteX2" fmla="*/ 2489627 w 8532372"/>
              <a:gd name="connsiteY2" fmla="*/ 4227709 h 5015323"/>
              <a:gd name="connsiteX3" fmla="*/ 3927997 w 8532372"/>
              <a:gd name="connsiteY3" fmla="*/ 2158948 h 5015323"/>
              <a:gd name="connsiteX4" fmla="*/ 4934994 w 8532372"/>
              <a:gd name="connsiteY4" fmla="*/ 341723 h 5015323"/>
              <a:gd name="connsiteX5" fmla="*/ 5536878 w 8532372"/>
              <a:gd name="connsiteY5" fmla="*/ 573217 h 5015323"/>
              <a:gd name="connsiteX6" fmla="*/ 5930417 w 8532372"/>
              <a:gd name="connsiteY6" fmla="*/ 40781 h 5015323"/>
              <a:gd name="connsiteX7" fmla="*/ 6347106 w 8532372"/>
              <a:gd name="connsiteY7" fmla="*/ 1858007 h 5015323"/>
              <a:gd name="connsiteX8" fmla="*/ 6567025 w 8532372"/>
              <a:gd name="connsiteY8" fmla="*/ 2737683 h 5015323"/>
              <a:gd name="connsiteX9" fmla="*/ 6937415 w 8532372"/>
              <a:gd name="connsiteY9" fmla="*/ 4219242 h 5015323"/>
              <a:gd name="connsiteX10" fmla="*/ 7178232 w 8532372"/>
              <a:gd name="connsiteY10" fmla="*/ 4707629 h 5015323"/>
              <a:gd name="connsiteX11" fmla="*/ 7438171 w 8532372"/>
              <a:gd name="connsiteY11" fmla="*/ 4893045 h 5015323"/>
              <a:gd name="connsiteX12" fmla="*/ 7979772 w 8532372"/>
              <a:gd name="connsiteY12" fmla="*/ 4957779 h 5015323"/>
              <a:gd name="connsiteX13" fmla="*/ 8532372 w 8532372"/>
              <a:gd name="connsiteY13" fmla="*/ 4966448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9772 w 8477374"/>
              <a:gd name="connsiteY12" fmla="*/ 4957779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9772 w 8477374"/>
              <a:gd name="connsiteY12" fmla="*/ 4957779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52271 w 8477374"/>
              <a:gd name="connsiteY12" fmla="*/ 4978408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2897 w 8477374"/>
              <a:gd name="connsiteY12" fmla="*/ 4957786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262582"/>
              <a:gd name="connsiteY0" fmla="*/ 5003052 h 5003052"/>
              <a:gd name="connsiteX1" fmla="*/ 1213073 w 8262582"/>
              <a:gd name="connsiteY1" fmla="*/ 4716953 h 5003052"/>
              <a:gd name="connsiteX2" fmla="*/ 2274835 w 8262582"/>
              <a:gd name="connsiteY2" fmla="*/ 4227709 h 5003052"/>
              <a:gd name="connsiteX3" fmla="*/ 3713205 w 8262582"/>
              <a:gd name="connsiteY3" fmla="*/ 2158948 h 5003052"/>
              <a:gd name="connsiteX4" fmla="*/ 4720202 w 8262582"/>
              <a:gd name="connsiteY4" fmla="*/ 341723 h 5003052"/>
              <a:gd name="connsiteX5" fmla="*/ 5322086 w 8262582"/>
              <a:gd name="connsiteY5" fmla="*/ 573217 h 5003052"/>
              <a:gd name="connsiteX6" fmla="*/ 5715625 w 8262582"/>
              <a:gd name="connsiteY6" fmla="*/ 40781 h 5003052"/>
              <a:gd name="connsiteX7" fmla="*/ 6132314 w 8262582"/>
              <a:gd name="connsiteY7" fmla="*/ 1858007 h 5003052"/>
              <a:gd name="connsiteX8" fmla="*/ 6352233 w 8262582"/>
              <a:gd name="connsiteY8" fmla="*/ 2737683 h 5003052"/>
              <a:gd name="connsiteX9" fmla="*/ 6722623 w 8262582"/>
              <a:gd name="connsiteY9" fmla="*/ 4219242 h 5003052"/>
              <a:gd name="connsiteX10" fmla="*/ 6963440 w 8262582"/>
              <a:gd name="connsiteY10" fmla="*/ 4707629 h 5003052"/>
              <a:gd name="connsiteX11" fmla="*/ 7223379 w 8262582"/>
              <a:gd name="connsiteY11" fmla="*/ 4893045 h 5003052"/>
              <a:gd name="connsiteX12" fmla="*/ 7810859 w 8262582"/>
              <a:gd name="connsiteY12" fmla="*/ 4966581 h 5003052"/>
              <a:gd name="connsiteX13" fmla="*/ 8262582 w 8262582"/>
              <a:gd name="connsiteY13" fmla="*/ 4966451 h 5003052"/>
              <a:gd name="connsiteX0" fmla="*/ 0 w 8477374"/>
              <a:gd name="connsiteY0" fmla="*/ 5009189 h 5009189"/>
              <a:gd name="connsiteX1" fmla="*/ 1427865 w 8477374"/>
              <a:gd name="connsiteY1" fmla="*/ 4716953 h 5009189"/>
              <a:gd name="connsiteX2" fmla="*/ 2489627 w 8477374"/>
              <a:gd name="connsiteY2" fmla="*/ 4227709 h 5009189"/>
              <a:gd name="connsiteX3" fmla="*/ 3927997 w 8477374"/>
              <a:gd name="connsiteY3" fmla="*/ 2158948 h 5009189"/>
              <a:gd name="connsiteX4" fmla="*/ 4934994 w 8477374"/>
              <a:gd name="connsiteY4" fmla="*/ 341723 h 5009189"/>
              <a:gd name="connsiteX5" fmla="*/ 5536878 w 8477374"/>
              <a:gd name="connsiteY5" fmla="*/ 573217 h 5009189"/>
              <a:gd name="connsiteX6" fmla="*/ 5930417 w 8477374"/>
              <a:gd name="connsiteY6" fmla="*/ 40781 h 5009189"/>
              <a:gd name="connsiteX7" fmla="*/ 6347106 w 8477374"/>
              <a:gd name="connsiteY7" fmla="*/ 1858007 h 5009189"/>
              <a:gd name="connsiteX8" fmla="*/ 6567025 w 8477374"/>
              <a:gd name="connsiteY8" fmla="*/ 2737683 h 5009189"/>
              <a:gd name="connsiteX9" fmla="*/ 6937415 w 8477374"/>
              <a:gd name="connsiteY9" fmla="*/ 4219242 h 5009189"/>
              <a:gd name="connsiteX10" fmla="*/ 7178232 w 8477374"/>
              <a:gd name="connsiteY10" fmla="*/ 4707629 h 5009189"/>
              <a:gd name="connsiteX11" fmla="*/ 7438171 w 8477374"/>
              <a:gd name="connsiteY11" fmla="*/ 4893045 h 5009189"/>
              <a:gd name="connsiteX12" fmla="*/ 8025651 w 8477374"/>
              <a:gd name="connsiteY12" fmla="*/ 4966581 h 5009189"/>
              <a:gd name="connsiteX13" fmla="*/ 8477374 w 8477374"/>
              <a:gd name="connsiteY13" fmla="*/ 4966451 h 500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77374" h="5009189">
                <a:moveTo>
                  <a:pt x="0" y="5009189"/>
                </a:moveTo>
                <a:cubicBezTo>
                  <a:pt x="452377" y="4958067"/>
                  <a:pt x="1012927" y="4847200"/>
                  <a:pt x="1427865" y="4716953"/>
                </a:cubicBezTo>
                <a:cubicBezTo>
                  <a:pt x="1842803" y="4586706"/>
                  <a:pt x="2026639" y="4584595"/>
                  <a:pt x="2489627" y="4227709"/>
                </a:cubicBezTo>
                <a:cubicBezTo>
                  <a:pt x="2952615" y="3870823"/>
                  <a:pt x="3520436" y="2806612"/>
                  <a:pt x="3927997" y="2158948"/>
                </a:cubicBezTo>
                <a:cubicBezTo>
                  <a:pt x="4335558" y="1511284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5547" y="3890918"/>
                  <a:pt x="6937415" y="4219242"/>
                </a:cubicBezTo>
                <a:cubicBezTo>
                  <a:pt x="7039283" y="4547566"/>
                  <a:pt x="7094773" y="4595329"/>
                  <a:pt x="7178232" y="4707629"/>
                </a:cubicBezTo>
                <a:cubicBezTo>
                  <a:pt x="7261691" y="4819929"/>
                  <a:pt x="7326282" y="4839030"/>
                  <a:pt x="7438171" y="4893045"/>
                </a:cubicBezTo>
                <a:cubicBezTo>
                  <a:pt x="7550060" y="4947060"/>
                  <a:pt x="7857633" y="4978057"/>
                  <a:pt x="8025651" y="4966581"/>
                </a:cubicBezTo>
                <a:cubicBezTo>
                  <a:pt x="8259520" y="4972786"/>
                  <a:pt x="8205887" y="4955023"/>
                  <a:pt x="8477374" y="4966451"/>
                </a:cubicBezTo>
              </a:path>
            </a:pathLst>
          </a:custGeom>
          <a:solidFill>
            <a:srgbClr val="7030A0">
              <a:alpha val="79608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4100F19-F19B-EA46-9C08-B301D12C68B5}"/>
              </a:ext>
            </a:extLst>
          </p:cNvPr>
          <p:cNvSpPr/>
          <p:nvPr/>
        </p:nvSpPr>
        <p:spPr>
          <a:xfrm rot="5400000">
            <a:off x="13474730" y="6105377"/>
            <a:ext cx="11492238" cy="5171706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  <a:gd name="connsiteX0" fmla="*/ 0 w 7343333"/>
              <a:gd name="connsiteY0" fmla="*/ 4990108 h 5048292"/>
              <a:gd name="connsiteX1" fmla="*/ 925612 w 7343333"/>
              <a:gd name="connsiteY1" fmla="*/ 4918365 h 5048292"/>
              <a:gd name="connsiteX2" fmla="*/ 1684737 w 7343333"/>
              <a:gd name="connsiteY2" fmla="*/ 4771716 h 5048292"/>
              <a:gd name="connsiteX3" fmla="*/ 2305839 w 7343333"/>
              <a:gd name="connsiteY3" fmla="*/ 4297263 h 5048292"/>
              <a:gd name="connsiteX4" fmla="*/ 2581884 w 7343333"/>
              <a:gd name="connsiteY4" fmla="*/ 4038470 h 5048292"/>
              <a:gd name="connsiteX5" fmla="*/ 3271997 w 7343333"/>
              <a:gd name="connsiteY5" fmla="*/ 3227587 h 5048292"/>
              <a:gd name="connsiteX6" fmla="*/ 4514201 w 7343333"/>
              <a:gd name="connsiteY6" fmla="*/ 829444 h 5048292"/>
              <a:gd name="connsiteX7" fmla="*/ 5299204 w 7343333"/>
              <a:gd name="connsiteY7" fmla="*/ 1329776 h 5048292"/>
              <a:gd name="connsiteX8" fmla="*/ 5827849 w 7343333"/>
              <a:gd name="connsiteY8" fmla="*/ 251473 h 5048292"/>
              <a:gd name="connsiteX9" fmla="*/ 5961005 w 7343333"/>
              <a:gd name="connsiteY9" fmla="*/ 6174 h 5048292"/>
              <a:gd name="connsiteX10" fmla="*/ 6084209 w 7343333"/>
              <a:gd name="connsiteY10" fmla="*/ 406749 h 5048292"/>
              <a:gd name="connsiteX11" fmla="*/ 6222231 w 7343333"/>
              <a:gd name="connsiteY11" fmla="*/ 1545436 h 5048292"/>
              <a:gd name="connsiteX12" fmla="*/ 6377507 w 7343333"/>
              <a:gd name="connsiteY12" fmla="*/ 3279346 h 5048292"/>
              <a:gd name="connsiteX13" fmla="*/ 6481024 w 7343333"/>
              <a:gd name="connsiteY13" fmla="*/ 4150614 h 5048292"/>
              <a:gd name="connsiteX14" fmla="*/ 6653552 w 7343333"/>
              <a:gd name="connsiteY14" fmla="*/ 4745836 h 5048292"/>
              <a:gd name="connsiteX15" fmla="*/ 6851960 w 7343333"/>
              <a:gd name="connsiteY15" fmla="*/ 4952870 h 5048292"/>
              <a:gd name="connsiteX16" fmla="*/ 7041407 w 7343333"/>
              <a:gd name="connsiteY16" fmla="*/ 5043169 h 5048292"/>
              <a:gd name="connsiteX17" fmla="*/ 7343333 w 7343333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38356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15562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36524"/>
              <a:gd name="connsiteX1" fmla="*/ 910416 w 7328137"/>
              <a:gd name="connsiteY1" fmla="*/ 4918365 h 5036524"/>
              <a:gd name="connsiteX2" fmla="*/ 1669541 w 7328137"/>
              <a:gd name="connsiteY2" fmla="*/ 4771716 h 5036524"/>
              <a:gd name="connsiteX3" fmla="*/ 2290643 w 7328137"/>
              <a:gd name="connsiteY3" fmla="*/ 4297263 h 5036524"/>
              <a:gd name="connsiteX4" fmla="*/ 2566688 w 7328137"/>
              <a:gd name="connsiteY4" fmla="*/ 4038470 h 5036524"/>
              <a:gd name="connsiteX5" fmla="*/ 3256801 w 7328137"/>
              <a:gd name="connsiteY5" fmla="*/ 3227587 h 5036524"/>
              <a:gd name="connsiteX6" fmla="*/ 4499005 w 7328137"/>
              <a:gd name="connsiteY6" fmla="*/ 829444 h 5036524"/>
              <a:gd name="connsiteX7" fmla="*/ 5284008 w 7328137"/>
              <a:gd name="connsiteY7" fmla="*/ 1329776 h 5036524"/>
              <a:gd name="connsiteX8" fmla="*/ 5812653 w 7328137"/>
              <a:gd name="connsiteY8" fmla="*/ 251473 h 5036524"/>
              <a:gd name="connsiteX9" fmla="*/ 5945809 w 7328137"/>
              <a:gd name="connsiteY9" fmla="*/ 6174 h 5036524"/>
              <a:gd name="connsiteX10" fmla="*/ 6069013 w 7328137"/>
              <a:gd name="connsiteY10" fmla="*/ 406749 h 5036524"/>
              <a:gd name="connsiteX11" fmla="*/ 6207035 w 7328137"/>
              <a:gd name="connsiteY11" fmla="*/ 1545436 h 5036524"/>
              <a:gd name="connsiteX12" fmla="*/ 6362311 w 7328137"/>
              <a:gd name="connsiteY12" fmla="*/ 3279346 h 5036524"/>
              <a:gd name="connsiteX13" fmla="*/ 6465828 w 7328137"/>
              <a:gd name="connsiteY13" fmla="*/ 4150614 h 5036524"/>
              <a:gd name="connsiteX14" fmla="*/ 6615562 w 7328137"/>
              <a:gd name="connsiteY14" fmla="*/ 4745836 h 5036524"/>
              <a:gd name="connsiteX15" fmla="*/ 6836764 w 7328137"/>
              <a:gd name="connsiteY15" fmla="*/ 4952870 h 5036524"/>
              <a:gd name="connsiteX16" fmla="*/ 7056602 w 7328137"/>
              <a:gd name="connsiteY16" fmla="*/ 5002141 h 5036524"/>
              <a:gd name="connsiteX17" fmla="*/ 7328137 w 7328137"/>
              <a:gd name="connsiteY17" fmla="*/ 5034543 h 5036524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8470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18811 w 7350931"/>
              <a:gd name="connsiteY5" fmla="*/ 317014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0265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98275"/>
              <a:gd name="connsiteY0" fmla="*/ 4957286 h 5012316"/>
              <a:gd name="connsiteX1" fmla="*/ 910416 w 7398275"/>
              <a:gd name="connsiteY1" fmla="*/ 4918365 h 5012316"/>
              <a:gd name="connsiteX2" fmla="*/ 1669541 w 7398275"/>
              <a:gd name="connsiteY2" fmla="*/ 4771716 h 5012316"/>
              <a:gd name="connsiteX3" fmla="*/ 2290643 w 7398275"/>
              <a:gd name="connsiteY3" fmla="*/ 4297263 h 5012316"/>
              <a:gd name="connsiteX4" fmla="*/ 2566688 w 7398275"/>
              <a:gd name="connsiteY4" fmla="*/ 4030265 h 5012316"/>
              <a:gd name="connsiteX5" fmla="*/ 3249204 w 7398275"/>
              <a:gd name="connsiteY5" fmla="*/ 3202969 h 5012316"/>
              <a:gd name="connsiteX6" fmla="*/ 4499005 w 7398275"/>
              <a:gd name="connsiteY6" fmla="*/ 829444 h 5012316"/>
              <a:gd name="connsiteX7" fmla="*/ 5284008 w 7398275"/>
              <a:gd name="connsiteY7" fmla="*/ 1329776 h 5012316"/>
              <a:gd name="connsiteX8" fmla="*/ 5812653 w 7398275"/>
              <a:gd name="connsiteY8" fmla="*/ 251473 h 5012316"/>
              <a:gd name="connsiteX9" fmla="*/ 5945809 w 7398275"/>
              <a:gd name="connsiteY9" fmla="*/ 6174 h 5012316"/>
              <a:gd name="connsiteX10" fmla="*/ 6069013 w 7398275"/>
              <a:gd name="connsiteY10" fmla="*/ 406749 h 5012316"/>
              <a:gd name="connsiteX11" fmla="*/ 6207035 w 7398275"/>
              <a:gd name="connsiteY11" fmla="*/ 1545436 h 5012316"/>
              <a:gd name="connsiteX12" fmla="*/ 6362311 w 7398275"/>
              <a:gd name="connsiteY12" fmla="*/ 3279346 h 5012316"/>
              <a:gd name="connsiteX13" fmla="*/ 6465828 w 7398275"/>
              <a:gd name="connsiteY13" fmla="*/ 4150614 h 5012316"/>
              <a:gd name="connsiteX14" fmla="*/ 6615562 w 7398275"/>
              <a:gd name="connsiteY14" fmla="*/ 4745836 h 5012316"/>
              <a:gd name="connsiteX15" fmla="*/ 6836764 w 7398275"/>
              <a:gd name="connsiteY15" fmla="*/ 4952870 h 5012316"/>
              <a:gd name="connsiteX16" fmla="*/ 7056602 w 7398275"/>
              <a:gd name="connsiteY16" fmla="*/ 5002141 h 5012316"/>
              <a:gd name="connsiteX17" fmla="*/ 7398275 w 7398275"/>
              <a:gd name="connsiteY17" fmla="*/ 5005982 h 501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98275" h="5012316">
                <a:moveTo>
                  <a:pt x="0" y="4957286"/>
                </a:moveTo>
                <a:cubicBezTo>
                  <a:pt x="242258" y="4940752"/>
                  <a:pt x="632159" y="4949293"/>
                  <a:pt x="910416" y="4918365"/>
                </a:cubicBezTo>
                <a:cubicBezTo>
                  <a:pt x="1188673" y="4887437"/>
                  <a:pt x="1439503" y="4875233"/>
                  <a:pt x="1669541" y="4771716"/>
                </a:cubicBezTo>
                <a:cubicBezTo>
                  <a:pt x="1899579" y="4668199"/>
                  <a:pt x="2141119" y="4420838"/>
                  <a:pt x="2290643" y="4297263"/>
                </a:cubicBezTo>
                <a:cubicBezTo>
                  <a:pt x="2440168" y="4173688"/>
                  <a:pt x="2406928" y="4212647"/>
                  <a:pt x="2566688" y="4030265"/>
                </a:cubicBezTo>
                <a:cubicBezTo>
                  <a:pt x="2726448" y="3847883"/>
                  <a:pt x="2927151" y="3736439"/>
                  <a:pt x="3249204" y="3202969"/>
                </a:cubicBezTo>
                <a:cubicBezTo>
                  <a:pt x="3571257" y="2669499"/>
                  <a:pt x="4159871" y="1141643"/>
                  <a:pt x="4499005" y="829444"/>
                </a:cubicBezTo>
                <a:cubicBezTo>
                  <a:pt x="4838139" y="517245"/>
                  <a:pt x="5065067" y="1426105"/>
                  <a:pt x="5284008" y="1329776"/>
                </a:cubicBezTo>
                <a:cubicBezTo>
                  <a:pt x="5502949" y="1233447"/>
                  <a:pt x="5702353" y="472073"/>
                  <a:pt x="5812653" y="251473"/>
                </a:cubicBezTo>
                <a:cubicBezTo>
                  <a:pt x="5922953" y="30873"/>
                  <a:pt x="5903082" y="-19705"/>
                  <a:pt x="5945809" y="6174"/>
                </a:cubicBezTo>
                <a:cubicBezTo>
                  <a:pt x="5988536" y="32053"/>
                  <a:pt x="6025475" y="150205"/>
                  <a:pt x="6069013" y="406749"/>
                </a:cubicBezTo>
                <a:cubicBezTo>
                  <a:pt x="6112551" y="663293"/>
                  <a:pt x="6158152" y="1066670"/>
                  <a:pt x="6207035" y="1545436"/>
                </a:cubicBezTo>
                <a:cubicBezTo>
                  <a:pt x="6255918" y="2024202"/>
                  <a:pt x="6319179" y="2845150"/>
                  <a:pt x="6362311" y="3279346"/>
                </a:cubicBezTo>
                <a:cubicBezTo>
                  <a:pt x="6405443" y="3713542"/>
                  <a:pt x="6423620" y="3906199"/>
                  <a:pt x="6465828" y="4150614"/>
                </a:cubicBezTo>
                <a:cubicBezTo>
                  <a:pt x="6508036" y="4395029"/>
                  <a:pt x="6553739" y="4612127"/>
                  <a:pt x="6615562" y="4745836"/>
                </a:cubicBezTo>
                <a:cubicBezTo>
                  <a:pt x="6677385" y="4879545"/>
                  <a:pt x="6763257" y="4910153"/>
                  <a:pt x="6836764" y="4952870"/>
                </a:cubicBezTo>
                <a:cubicBezTo>
                  <a:pt x="6910271" y="4995587"/>
                  <a:pt x="6980402" y="4990639"/>
                  <a:pt x="7056602" y="5002141"/>
                </a:cubicBezTo>
                <a:cubicBezTo>
                  <a:pt x="7132802" y="5013643"/>
                  <a:pt x="7285412" y="5016046"/>
                  <a:pt x="7398275" y="5005982"/>
                </a:cubicBezTo>
              </a:path>
            </a:pathLst>
          </a:custGeom>
          <a:solidFill>
            <a:srgbClr val="C55A11">
              <a:alpha val="79608"/>
            </a:srgb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0B2C7662-8459-0E4B-B44C-8D2042584096}"/>
              </a:ext>
            </a:extLst>
          </p:cNvPr>
          <p:cNvSpPr/>
          <p:nvPr/>
        </p:nvSpPr>
        <p:spPr>
          <a:xfrm rot="16200000" flipH="1">
            <a:off x="8496661" y="6403489"/>
            <a:ext cx="11492238" cy="5009189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9627 w 8465273"/>
              <a:gd name="connsiteY2" fmla="*/ 4227709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178232 w 8465273"/>
              <a:gd name="connsiteY10" fmla="*/ 4707629 h 5029531"/>
              <a:gd name="connsiteX11" fmla="*/ 7438171 w 8465273"/>
              <a:gd name="connsiteY11" fmla="*/ 4893045 h 5029531"/>
              <a:gd name="connsiteX12" fmla="*/ 7874964 w 8465273"/>
              <a:gd name="connsiteY12" fmla="*/ 5006321 h 5029531"/>
              <a:gd name="connsiteX13" fmla="*/ 8465273 w 8465273"/>
              <a:gd name="connsiteY13" fmla="*/ 5017895 h 5029531"/>
              <a:gd name="connsiteX0" fmla="*/ 0 w 8465273"/>
              <a:gd name="connsiteY0" fmla="*/ 5015323 h 5035783"/>
              <a:gd name="connsiteX1" fmla="*/ 1427865 w 8465273"/>
              <a:gd name="connsiteY1" fmla="*/ 4716953 h 5035783"/>
              <a:gd name="connsiteX2" fmla="*/ 2489627 w 8465273"/>
              <a:gd name="connsiteY2" fmla="*/ 4227709 h 5035783"/>
              <a:gd name="connsiteX3" fmla="*/ 3927997 w 8465273"/>
              <a:gd name="connsiteY3" fmla="*/ 2158948 h 5035783"/>
              <a:gd name="connsiteX4" fmla="*/ 4934994 w 8465273"/>
              <a:gd name="connsiteY4" fmla="*/ 341723 h 5035783"/>
              <a:gd name="connsiteX5" fmla="*/ 5536878 w 8465273"/>
              <a:gd name="connsiteY5" fmla="*/ 573217 h 5035783"/>
              <a:gd name="connsiteX6" fmla="*/ 5930417 w 8465273"/>
              <a:gd name="connsiteY6" fmla="*/ 40781 h 5035783"/>
              <a:gd name="connsiteX7" fmla="*/ 6347106 w 8465273"/>
              <a:gd name="connsiteY7" fmla="*/ 1858007 h 5035783"/>
              <a:gd name="connsiteX8" fmla="*/ 6567025 w 8465273"/>
              <a:gd name="connsiteY8" fmla="*/ 2737683 h 5035783"/>
              <a:gd name="connsiteX9" fmla="*/ 6937415 w 8465273"/>
              <a:gd name="connsiteY9" fmla="*/ 4219242 h 5035783"/>
              <a:gd name="connsiteX10" fmla="*/ 7178232 w 8465273"/>
              <a:gd name="connsiteY10" fmla="*/ 4707629 h 5035783"/>
              <a:gd name="connsiteX11" fmla="*/ 7438171 w 8465273"/>
              <a:gd name="connsiteY11" fmla="*/ 4893045 h 5035783"/>
              <a:gd name="connsiteX12" fmla="*/ 7874964 w 8465273"/>
              <a:gd name="connsiteY12" fmla="*/ 5006321 h 5035783"/>
              <a:gd name="connsiteX13" fmla="*/ 8465273 w 8465273"/>
              <a:gd name="connsiteY13" fmla="*/ 5034828 h 5035783"/>
              <a:gd name="connsiteX0" fmla="*/ 0 w 8465273"/>
              <a:gd name="connsiteY0" fmla="*/ 5015323 h 5034828"/>
              <a:gd name="connsiteX1" fmla="*/ 1427865 w 8465273"/>
              <a:gd name="connsiteY1" fmla="*/ 4716953 h 5034828"/>
              <a:gd name="connsiteX2" fmla="*/ 2489627 w 8465273"/>
              <a:gd name="connsiteY2" fmla="*/ 4227709 h 5034828"/>
              <a:gd name="connsiteX3" fmla="*/ 3927997 w 8465273"/>
              <a:gd name="connsiteY3" fmla="*/ 2158948 h 5034828"/>
              <a:gd name="connsiteX4" fmla="*/ 4934994 w 8465273"/>
              <a:gd name="connsiteY4" fmla="*/ 341723 h 5034828"/>
              <a:gd name="connsiteX5" fmla="*/ 5536878 w 8465273"/>
              <a:gd name="connsiteY5" fmla="*/ 573217 h 5034828"/>
              <a:gd name="connsiteX6" fmla="*/ 5930417 w 8465273"/>
              <a:gd name="connsiteY6" fmla="*/ 40781 h 5034828"/>
              <a:gd name="connsiteX7" fmla="*/ 6347106 w 8465273"/>
              <a:gd name="connsiteY7" fmla="*/ 1858007 h 5034828"/>
              <a:gd name="connsiteX8" fmla="*/ 6567025 w 8465273"/>
              <a:gd name="connsiteY8" fmla="*/ 2737683 h 5034828"/>
              <a:gd name="connsiteX9" fmla="*/ 6937415 w 8465273"/>
              <a:gd name="connsiteY9" fmla="*/ 4219242 h 5034828"/>
              <a:gd name="connsiteX10" fmla="*/ 7178232 w 8465273"/>
              <a:gd name="connsiteY10" fmla="*/ 4707629 h 5034828"/>
              <a:gd name="connsiteX11" fmla="*/ 7438171 w 8465273"/>
              <a:gd name="connsiteY11" fmla="*/ 4893045 h 5034828"/>
              <a:gd name="connsiteX12" fmla="*/ 7915907 w 8465273"/>
              <a:gd name="connsiteY12" fmla="*/ 4910786 h 5034828"/>
              <a:gd name="connsiteX13" fmla="*/ 8465273 w 8465273"/>
              <a:gd name="connsiteY13" fmla="*/ 5034828 h 5034828"/>
              <a:gd name="connsiteX0" fmla="*/ 0 w 8506219"/>
              <a:gd name="connsiteY0" fmla="*/ 5015323 h 5015323"/>
              <a:gd name="connsiteX1" fmla="*/ 1427865 w 8506219"/>
              <a:gd name="connsiteY1" fmla="*/ 4716953 h 5015323"/>
              <a:gd name="connsiteX2" fmla="*/ 2489627 w 8506219"/>
              <a:gd name="connsiteY2" fmla="*/ 4227709 h 5015323"/>
              <a:gd name="connsiteX3" fmla="*/ 3927997 w 8506219"/>
              <a:gd name="connsiteY3" fmla="*/ 2158948 h 5015323"/>
              <a:gd name="connsiteX4" fmla="*/ 4934994 w 8506219"/>
              <a:gd name="connsiteY4" fmla="*/ 341723 h 5015323"/>
              <a:gd name="connsiteX5" fmla="*/ 5536878 w 8506219"/>
              <a:gd name="connsiteY5" fmla="*/ 573217 h 5015323"/>
              <a:gd name="connsiteX6" fmla="*/ 5930417 w 8506219"/>
              <a:gd name="connsiteY6" fmla="*/ 40781 h 5015323"/>
              <a:gd name="connsiteX7" fmla="*/ 6347106 w 8506219"/>
              <a:gd name="connsiteY7" fmla="*/ 1858007 h 5015323"/>
              <a:gd name="connsiteX8" fmla="*/ 6567025 w 8506219"/>
              <a:gd name="connsiteY8" fmla="*/ 2737683 h 5015323"/>
              <a:gd name="connsiteX9" fmla="*/ 6937415 w 8506219"/>
              <a:gd name="connsiteY9" fmla="*/ 4219242 h 5015323"/>
              <a:gd name="connsiteX10" fmla="*/ 7178232 w 8506219"/>
              <a:gd name="connsiteY10" fmla="*/ 4707629 h 5015323"/>
              <a:gd name="connsiteX11" fmla="*/ 7438171 w 8506219"/>
              <a:gd name="connsiteY11" fmla="*/ 4893045 h 5015323"/>
              <a:gd name="connsiteX12" fmla="*/ 7915907 w 8506219"/>
              <a:gd name="connsiteY12" fmla="*/ 4910786 h 5015323"/>
              <a:gd name="connsiteX13" fmla="*/ 8506219 w 8506219"/>
              <a:gd name="connsiteY13" fmla="*/ 4898353 h 5015323"/>
              <a:gd name="connsiteX0" fmla="*/ 0 w 8410685"/>
              <a:gd name="connsiteY0" fmla="*/ 5015323 h 5015323"/>
              <a:gd name="connsiteX1" fmla="*/ 1427865 w 8410685"/>
              <a:gd name="connsiteY1" fmla="*/ 4716953 h 5015323"/>
              <a:gd name="connsiteX2" fmla="*/ 2489627 w 8410685"/>
              <a:gd name="connsiteY2" fmla="*/ 4227709 h 5015323"/>
              <a:gd name="connsiteX3" fmla="*/ 3927997 w 8410685"/>
              <a:gd name="connsiteY3" fmla="*/ 2158948 h 5015323"/>
              <a:gd name="connsiteX4" fmla="*/ 4934994 w 8410685"/>
              <a:gd name="connsiteY4" fmla="*/ 341723 h 5015323"/>
              <a:gd name="connsiteX5" fmla="*/ 5536878 w 8410685"/>
              <a:gd name="connsiteY5" fmla="*/ 573217 h 5015323"/>
              <a:gd name="connsiteX6" fmla="*/ 5930417 w 8410685"/>
              <a:gd name="connsiteY6" fmla="*/ 40781 h 5015323"/>
              <a:gd name="connsiteX7" fmla="*/ 6347106 w 8410685"/>
              <a:gd name="connsiteY7" fmla="*/ 1858007 h 5015323"/>
              <a:gd name="connsiteX8" fmla="*/ 6567025 w 8410685"/>
              <a:gd name="connsiteY8" fmla="*/ 2737683 h 5015323"/>
              <a:gd name="connsiteX9" fmla="*/ 6937415 w 8410685"/>
              <a:gd name="connsiteY9" fmla="*/ 4219242 h 5015323"/>
              <a:gd name="connsiteX10" fmla="*/ 7178232 w 8410685"/>
              <a:gd name="connsiteY10" fmla="*/ 4707629 h 5015323"/>
              <a:gd name="connsiteX11" fmla="*/ 7438171 w 8410685"/>
              <a:gd name="connsiteY11" fmla="*/ 4893045 h 5015323"/>
              <a:gd name="connsiteX12" fmla="*/ 7915907 w 8410685"/>
              <a:gd name="connsiteY12" fmla="*/ 4910786 h 5015323"/>
              <a:gd name="connsiteX13" fmla="*/ 8410685 w 8410685"/>
              <a:gd name="connsiteY13" fmla="*/ 4912001 h 5015323"/>
              <a:gd name="connsiteX0" fmla="*/ 0 w 8410685"/>
              <a:gd name="connsiteY0" fmla="*/ 5015323 h 5015323"/>
              <a:gd name="connsiteX1" fmla="*/ 1427865 w 8410685"/>
              <a:gd name="connsiteY1" fmla="*/ 4716953 h 5015323"/>
              <a:gd name="connsiteX2" fmla="*/ 2489627 w 8410685"/>
              <a:gd name="connsiteY2" fmla="*/ 4227709 h 5015323"/>
              <a:gd name="connsiteX3" fmla="*/ 3927997 w 8410685"/>
              <a:gd name="connsiteY3" fmla="*/ 2158948 h 5015323"/>
              <a:gd name="connsiteX4" fmla="*/ 4934994 w 8410685"/>
              <a:gd name="connsiteY4" fmla="*/ 341723 h 5015323"/>
              <a:gd name="connsiteX5" fmla="*/ 5536878 w 8410685"/>
              <a:gd name="connsiteY5" fmla="*/ 573217 h 5015323"/>
              <a:gd name="connsiteX6" fmla="*/ 5930417 w 8410685"/>
              <a:gd name="connsiteY6" fmla="*/ 40781 h 5015323"/>
              <a:gd name="connsiteX7" fmla="*/ 6347106 w 8410685"/>
              <a:gd name="connsiteY7" fmla="*/ 1858007 h 5015323"/>
              <a:gd name="connsiteX8" fmla="*/ 6567025 w 8410685"/>
              <a:gd name="connsiteY8" fmla="*/ 2737683 h 5015323"/>
              <a:gd name="connsiteX9" fmla="*/ 6937415 w 8410685"/>
              <a:gd name="connsiteY9" fmla="*/ 4219242 h 5015323"/>
              <a:gd name="connsiteX10" fmla="*/ 7178232 w 8410685"/>
              <a:gd name="connsiteY10" fmla="*/ 4707629 h 5015323"/>
              <a:gd name="connsiteX11" fmla="*/ 7438171 w 8410685"/>
              <a:gd name="connsiteY11" fmla="*/ 4893045 h 5015323"/>
              <a:gd name="connsiteX12" fmla="*/ 7943202 w 8410685"/>
              <a:gd name="connsiteY12" fmla="*/ 4938082 h 5015323"/>
              <a:gd name="connsiteX13" fmla="*/ 8410685 w 8410685"/>
              <a:gd name="connsiteY13" fmla="*/ 4912001 h 5015323"/>
              <a:gd name="connsiteX0" fmla="*/ 0 w 8369742"/>
              <a:gd name="connsiteY0" fmla="*/ 5015323 h 5015323"/>
              <a:gd name="connsiteX1" fmla="*/ 1427865 w 8369742"/>
              <a:gd name="connsiteY1" fmla="*/ 4716953 h 5015323"/>
              <a:gd name="connsiteX2" fmla="*/ 2489627 w 8369742"/>
              <a:gd name="connsiteY2" fmla="*/ 4227709 h 5015323"/>
              <a:gd name="connsiteX3" fmla="*/ 3927997 w 8369742"/>
              <a:gd name="connsiteY3" fmla="*/ 2158948 h 5015323"/>
              <a:gd name="connsiteX4" fmla="*/ 4934994 w 8369742"/>
              <a:gd name="connsiteY4" fmla="*/ 341723 h 5015323"/>
              <a:gd name="connsiteX5" fmla="*/ 5536878 w 8369742"/>
              <a:gd name="connsiteY5" fmla="*/ 573217 h 5015323"/>
              <a:gd name="connsiteX6" fmla="*/ 5930417 w 8369742"/>
              <a:gd name="connsiteY6" fmla="*/ 40781 h 5015323"/>
              <a:gd name="connsiteX7" fmla="*/ 6347106 w 8369742"/>
              <a:gd name="connsiteY7" fmla="*/ 1858007 h 5015323"/>
              <a:gd name="connsiteX8" fmla="*/ 6567025 w 8369742"/>
              <a:gd name="connsiteY8" fmla="*/ 2737683 h 5015323"/>
              <a:gd name="connsiteX9" fmla="*/ 6937415 w 8369742"/>
              <a:gd name="connsiteY9" fmla="*/ 4219242 h 5015323"/>
              <a:gd name="connsiteX10" fmla="*/ 7178232 w 8369742"/>
              <a:gd name="connsiteY10" fmla="*/ 4707629 h 5015323"/>
              <a:gd name="connsiteX11" fmla="*/ 7438171 w 8369742"/>
              <a:gd name="connsiteY11" fmla="*/ 4893045 h 5015323"/>
              <a:gd name="connsiteX12" fmla="*/ 7943202 w 8369742"/>
              <a:gd name="connsiteY12" fmla="*/ 4938082 h 5015323"/>
              <a:gd name="connsiteX13" fmla="*/ 8369742 w 8369742"/>
              <a:gd name="connsiteY13" fmla="*/ 4952944 h 5015323"/>
              <a:gd name="connsiteX0" fmla="*/ 0 w 8369742"/>
              <a:gd name="connsiteY0" fmla="*/ 5015323 h 5015323"/>
              <a:gd name="connsiteX1" fmla="*/ 1427865 w 8369742"/>
              <a:gd name="connsiteY1" fmla="*/ 4716953 h 5015323"/>
              <a:gd name="connsiteX2" fmla="*/ 2489627 w 8369742"/>
              <a:gd name="connsiteY2" fmla="*/ 4227709 h 5015323"/>
              <a:gd name="connsiteX3" fmla="*/ 3927997 w 8369742"/>
              <a:gd name="connsiteY3" fmla="*/ 2158948 h 5015323"/>
              <a:gd name="connsiteX4" fmla="*/ 4934994 w 8369742"/>
              <a:gd name="connsiteY4" fmla="*/ 341723 h 5015323"/>
              <a:gd name="connsiteX5" fmla="*/ 5536878 w 8369742"/>
              <a:gd name="connsiteY5" fmla="*/ 573217 h 5015323"/>
              <a:gd name="connsiteX6" fmla="*/ 5930417 w 8369742"/>
              <a:gd name="connsiteY6" fmla="*/ 40781 h 5015323"/>
              <a:gd name="connsiteX7" fmla="*/ 6347106 w 8369742"/>
              <a:gd name="connsiteY7" fmla="*/ 1858007 h 5015323"/>
              <a:gd name="connsiteX8" fmla="*/ 6567025 w 8369742"/>
              <a:gd name="connsiteY8" fmla="*/ 2737683 h 5015323"/>
              <a:gd name="connsiteX9" fmla="*/ 6937415 w 8369742"/>
              <a:gd name="connsiteY9" fmla="*/ 4219242 h 5015323"/>
              <a:gd name="connsiteX10" fmla="*/ 7178232 w 8369742"/>
              <a:gd name="connsiteY10" fmla="*/ 4707629 h 5015323"/>
              <a:gd name="connsiteX11" fmla="*/ 7438171 w 8369742"/>
              <a:gd name="connsiteY11" fmla="*/ 4893045 h 5015323"/>
              <a:gd name="connsiteX12" fmla="*/ 7943202 w 8369742"/>
              <a:gd name="connsiteY12" fmla="*/ 4938082 h 5015323"/>
              <a:gd name="connsiteX13" fmla="*/ 8369742 w 8369742"/>
              <a:gd name="connsiteY13" fmla="*/ 4952944 h 5015323"/>
              <a:gd name="connsiteX0" fmla="*/ 0 w 8381621"/>
              <a:gd name="connsiteY0" fmla="*/ 5015323 h 5015323"/>
              <a:gd name="connsiteX1" fmla="*/ 1427865 w 8381621"/>
              <a:gd name="connsiteY1" fmla="*/ 4716953 h 5015323"/>
              <a:gd name="connsiteX2" fmla="*/ 2489627 w 8381621"/>
              <a:gd name="connsiteY2" fmla="*/ 4227709 h 5015323"/>
              <a:gd name="connsiteX3" fmla="*/ 3927997 w 8381621"/>
              <a:gd name="connsiteY3" fmla="*/ 2158948 h 5015323"/>
              <a:gd name="connsiteX4" fmla="*/ 4934994 w 8381621"/>
              <a:gd name="connsiteY4" fmla="*/ 341723 h 5015323"/>
              <a:gd name="connsiteX5" fmla="*/ 5536878 w 8381621"/>
              <a:gd name="connsiteY5" fmla="*/ 573217 h 5015323"/>
              <a:gd name="connsiteX6" fmla="*/ 5930417 w 8381621"/>
              <a:gd name="connsiteY6" fmla="*/ 40781 h 5015323"/>
              <a:gd name="connsiteX7" fmla="*/ 6347106 w 8381621"/>
              <a:gd name="connsiteY7" fmla="*/ 1858007 h 5015323"/>
              <a:gd name="connsiteX8" fmla="*/ 6567025 w 8381621"/>
              <a:gd name="connsiteY8" fmla="*/ 2737683 h 5015323"/>
              <a:gd name="connsiteX9" fmla="*/ 6937415 w 8381621"/>
              <a:gd name="connsiteY9" fmla="*/ 4219242 h 5015323"/>
              <a:gd name="connsiteX10" fmla="*/ 7178232 w 8381621"/>
              <a:gd name="connsiteY10" fmla="*/ 4707629 h 5015323"/>
              <a:gd name="connsiteX11" fmla="*/ 7438171 w 8381621"/>
              <a:gd name="connsiteY11" fmla="*/ 4893045 h 5015323"/>
              <a:gd name="connsiteX12" fmla="*/ 7943202 w 8381621"/>
              <a:gd name="connsiteY12" fmla="*/ 4938082 h 5015323"/>
              <a:gd name="connsiteX13" fmla="*/ 8381621 w 8381621"/>
              <a:gd name="connsiteY13" fmla="*/ 4935134 h 5015323"/>
              <a:gd name="connsiteX0" fmla="*/ 0 w 8381621"/>
              <a:gd name="connsiteY0" fmla="*/ 5015323 h 5015323"/>
              <a:gd name="connsiteX1" fmla="*/ 1427865 w 8381621"/>
              <a:gd name="connsiteY1" fmla="*/ 4716953 h 5015323"/>
              <a:gd name="connsiteX2" fmla="*/ 2489627 w 8381621"/>
              <a:gd name="connsiteY2" fmla="*/ 4227709 h 5015323"/>
              <a:gd name="connsiteX3" fmla="*/ 3927997 w 8381621"/>
              <a:gd name="connsiteY3" fmla="*/ 2158948 h 5015323"/>
              <a:gd name="connsiteX4" fmla="*/ 4934994 w 8381621"/>
              <a:gd name="connsiteY4" fmla="*/ 341723 h 5015323"/>
              <a:gd name="connsiteX5" fmla="*/ 5536878 w 8381621"/>
              <a:gd name="connsiteY5" fmla="*/ 573217 h 5015323"/>
              <a:gd name="connsiteX6" fmla="*/ 5930417 w 8381621"/>
              <a:gd name="connsiteY6" fmla="*/ 40781 h 5015323"/>
              <a:gd name="connsiteX7" fmla="*/ 6347106 w 8381621"/>
              <a:gd name="connsiteY7" fmla="*/ 1858007 h 5015323"/>
              <a:gd name="connsiteX8" fmla="*/ 6567025 w 8381621"/>
              <a:gd name="connsiteY8" fmla="*/ 2737683 h 5015323"/>
              <a:gd name="connsiteX9" fmla="*/ 6937415 w 8381621"/>
              <a:gd name="connsiteY9" fmla="*/ 4219242 h 5015323"/>
              <a:gd name="connsiteX10" fmla="*/ 7178232 w 8381621"/>
              <a:gd name="connsiteY10" fmla="*/ 4707629 h 5015323"/>
              <a:gd name="connsiteX11" fmla="*/ 7438171 w 8381621"/>
              <a:gd name="connsiteY11" fmla="*/ 4893045 h 5015323"/>
              <a:gd name="connsiteX12" fmla="*/ 7943202 w 8381621"/>
              <a:gd name="connsiteY12" fmla="*/ 4938082 h 5015323"/>
              <a:gd name="connsiteX13" fmla="*/ 8381621 w 8381621"/>
              <a:gd name="connsiteY13" fmla="*/ 4935134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43202 w 8298494"/>
              <a:gd name="connsiteY12" fmla="*/ 493808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43202 w 8298494"/>
              <a:gd name="connsiteY12" fmla="*/ 493808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66956 w 8298494"/>
              <a:gd name="connsiteY12" fmla="*/ 4920272 h 5015323"/>
              <a:gd name="connsiteX13" fmla="*/ 8298494 w 8298494"/>
              <a:gd name="connsiteY13" fmla="*/ 4941072 h 5015323"/>
              <a:gd name="connsiteX0" fmla="*/ 0 w 8298494"/>
              <a:gd name="connsiteY0" fmla="*/ 5015323 h 5015323"/>
              <a:gd name="connsiteX1" fmla="*/ 1427865 w 8298494"/>
              <a:gd name="connsiteY1" fmla="*/ 4716953 h 5015323"/>
              <a:gd name="connsiteX2" fmla="*/ 2489627 w 8298494"/>
              <a:gd name="connsiteY2" fmla="*/ 4227709 h 5015323"/>
              <a:gd name="connsiteX3" fmla="*/ 3927997 w 8298494"/>
              <a:gd name="connsiteY3" fmla="*/ 2158948 h 5015323"/>
              <a:gd name="connsiteX4" fmla="*/ 4934994 w 8298494"/>
              <a:gd name="connsiteY4" fmla="*/ 341723 h 5015323"/>
              <a:gd name="connsiteX5" fmla="*/ 5536878 w 8298494"/>
              <a:gd name="connsiteY5" fmla="*/ 573217 h 5015323"/>
              <a:gd name="connsiteX6" fmla="*/ 5930417 w 8298494"/>
              <a:gd name="connsiteY6" fmla="*/ 40781 h 5015323"/>
              <a:gd name="connsiteX7" fmla="*/ 6347106 w 8298494"/>
              <a:gd name="connsiteY7" fmla="*/ 1858007 h 5015323"/>
              <a:gd name="connsiteX8" fmla="*/ 6567025 w 8298494"/>
              <a:gd name="connsiteY8" fmla="*/ 2737683 h 5015323"/>
              <a:gd name="connsiteX9" fmla="*/ 6937415 w 8298494"/>
              <a:gd name="connsiteY9" fmla="*/ 4219242 h 5015323"/>
              <a:gd name="connsiteX10" fmla="*/ 7178232 w 8298494"/>
              <a:gd name="connsiteY10" fmla="*/ 4707629 h 5015323"/>
              <a:gd name="connsiteX11" fmla="*/ 7438171 w 8298494"/>
              <a:gd name="connsiteY11" fmla="*/ 4893045 h 5015323"/>
              <a:gd name="connsiteX12" fmla="*/ 7972897 w 8298494"/>
              <a:gd name="connsiteY12" fmla="*/ 4944026 h 5015323"/>
              <a:gd name="connsiteX13" fmla="*/ 8298494 w 8298494"/>
              <a:gd name="connsiteY13" fmla="*/ 4941072 h 5015323"/>
              <a:gd name="connsiteX0" fmla="*/ 0 w 8437912"/>
              <a:gd name="connsiteY0" fmla="*/ 5015323 h 5015323"/>
              <a:gd name="connsiteX1" fmla="*/ 1427865 w 8437912"/>
              <a:gd name="connsiteY1" fmla="*/ 4716953 h 5015323"/>
              <a:gd name="connsiteX2" fmla="*/ 2489627 w 8437912"/>
              <a:gd name="connsiteY2" fmla="*/ 4227709 h 5015323"/>
              <a:gd name="connsiteX3" fmla="*/ 3927997 w 8437912"/>
              <a:gd name="connsiteY3" fmla="*/ 2158948 h 5015323"/>
              <a:gd name="connsiteX4" fmla="*/ 4934994 w 8437912"/>
              <a:gd name="connsiteY4" fmla="*/ 341723 h 5015323"/>
              <a:gd name="connsiteX5" fmla="*/ 5536878 w 8437912"/>
              <a:gd name="connsiteY5" fmla="*/ 573217 h 5015323"/>
              <a:gd name="connsiteX6" fmla="*/ 5930417 w 8437912"/>
              <a:gd name="connsiteY6" fmla="*/ 40781 h 5015323"/>
              <a:gd name="connsiteX7" fmla="*/ 6347106 w 8437912"/>
              <a:gd name="connsiteY7" fmla="*/ 1858007 h 5015323"/>
              <a:gd name="connsiteX8" fmla="*/ 6567025 w 8437912"/>
              <a:gd name="connsiteY8" fmla="*/ 2737683 h 5015323"/>
              <a:gd name="connsiteX9" fmla="*/ 6937415 w 8437912"/>
              <a:gd name="connsiteY9" fmla="*/ 4219242 h 5015323"/>
              <a:gd name="connsiteX10" fmla="*/ 7178232 w 8437912"/>
              <a:gd name="connsiteY10" fmla="*/ 4707629 h 5015323"/>
              <a:gd name="connsiteX11" fmla="*/ 7438171 w 8437912"/>
              <a:gd name="connsiteY11" fmla="*/ 4893045 h 5015323"/>
              <a:gd name="connsiteX12" fmla="*/ 7972897 w 8437912"/>
              <a:gd name="connsiteY12" fmla="*/ 4944026 h 5015323"/>
              <a:gd name="connsiteX13" fmla="*/ 8437912 w 8437912"/>
              <a:gd name="connsiteY13" fmla="*/ 4920573 h 5015323"/>
              <a:gd name="connsiteX0" fmla="*/ 0 w 8437912"/>
              <a:gd name="connsiteY0" fmla="*/ 5015323 h 5015323"/>
              <a:gd name="connsiteX1" fmla="*/ 1427865 w 8437912"/>
              <a:gd name="connsiteY1" fmla="*/ 4716953 h 5015323"/>
              <a:gd name="connsiteX2" fmla="*/ 2489627 w 8437912"/>
              <a:gd name="connsiteY2" fmla="*/ 4227709 h 5015323"/>
              <a:gd name="connsiteX3" fmla="*/ 3927997 w 8437912"/>
              <a:gd name="connsiteY3" fmla="*/ 2158948 h 5015323"/>
              <a:gd name="connsiteX4" fmla="*/ 4934994 w 8437912"/>
              <a:gd name="connsiteY4" fmla="*/ 341723 h 5015323"/>
              <a:gd name="connsiteX5" fmla="*/ 5536878 w 8437912"/>
              <a:gd name="connsiteY5" fmla="*/ 573217 h 5015323"/>
              <a:gd name="connsiteX6" fmla="*/ 5930417 w 8437912"/>
              <a:gd name="connsiteY6" fmla="*/ 40781 h 5015323"/>
              <a:gd name="connsiteX7" fmla="*/ 6347106 w 8437912"/>
              <a:gd name="connsiteY7" fmla="*/ 1858007 h 5015323"/>
              <a:gd name="connsiteX8" fmla="*/ 6567025 w 8437912"/>
              <a:gd name="connsiteY8" fmla="*/ 2737683 h 5015323"/>
              <a:gd name="connsiteX9" fmla="*/ 6937415 w 8437912"/>
              <a:gd name="connsiteY9" fmla="*/ 4219242 h 5015323"/>
              <a:gd name="connsiteX10" fmla="*/ 7178232 w 8437912"/>
              <a:gd name="connsiteY10" fmla="*/ 4707629 h 5015323"/>
              <a:gd name="connsiteX11" fmla="*/ 7438171 w 8437912"/>
              <a:gd name="connsiteY11" fmla="*/ 4893045 h 5015323"/>
              <a:gd name="connsiteX12" fmla="*/ 7972897 w 8437912"/>
              <a:gd name="connsiteY12" fmla="*/ 4944026 h 5015323"/>
              <a:gd name="connsiteX13" fmla="*/ 8437912 w 8437912"/>
              <a:gd name="connsiteY13" fmla="*/ 4920573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298500"/>
              <a:gd name="connsiteY0" fmla="*/ 5015323 h 5015323"/>
              <a:gd name="connsiteX1" fmla="*/ 1427865 w 8298500"/>
              <a:gd name="connsiteY1" fmla="*/ 4716953 h 5015323"/>
              <a:gd name="connsiteX2" fmla="*/ 2489627 w 8298500"/>
              <a:gd name="connsiteY2" fmla="*/ 4227709 h 5015323"/>
              <a:gd name="connsiteX3" fmla="*/ 3927997 w 8298500"/>
              <a:gd name="connsiteY3" fmla="*/ 2158948 h 5015323"/>
              <a:gd name="connsiteX4" fmla="*/ 4934994 w 8298500"/>
              <a:gd name="connsiteY4" fmla="*/ 341723 h 5015323"/>
              <a:gd name="connsiteX5" fmla="*/ 5536878 w 8298500"/>
              <a:gd name="connsiteY5" fmla="*/ 573217 h 5015323"/>
              <a:gd name="connsiteX6" fmla="*/ 5930417 w 8298500"/>
              <a:gd name="connsiteY6" fmla="*/ 40781 h 5015323"/>
              <a:gd name="connsiteX7" fmla="*/ 6347106 w 8298500"/>
              <a:gd name="connsiteY7" fmla="*/ 1858007 h 5015323"/>
              <a:gd name="connsiteX8" fmla="*/ 6567025 w 8298500"/>
              <a:gd name="connsiteY8" fmla="*/ 2737683 h 5015323"/>
              <a:gd name="connsiteX9" fmla="*/ 6937415 w 8298500"/>
              <a:gd name="connsiteY9" fmla="*/ 4219242 h 5015323"/>
              <a:gd name="connsiteX10" fmla="*/ 7178232 w 8298500"/>
              <a:gd name="connsiteY10" fmla="*/ 4707629 h 5015323"/>
              <a:gd name="connsiteX11" fmla="*/ 7438171 w 8298500"/>
              <a:gd name="connsiteY11" fmla="*/ 4893045 h 5015323"/>
              <a:gd name="connsiteX12" fmla="*/ 7972897 w 8298500"/>
              <a:gd name="connsiteY12" fmla="*/ 4944026 h 5015323"/>
              <a:gd name="connsiteX13" fmla="*/ 8298500 w 8298500"/>
              <a:gd name="connsiteY13" fmla="*/ 4945178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2897 w 8607992"/>
              <a:gd name="connsiteY12" fmla="*/ 4944026 h 5015323"/>
              <a:gd name="connsiteX13" fmla="*/ 8607992 w 8607992"/>
              <a:gd name="connsiteY13" fmla="*/ 4973317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9772 w 8607992"/>
              <a:gd name="connsiteY12" fmla="*/ 4957779 h 5015323"/>
              <a:gd name="connsiteX13" fmla="*/ 8607992 w 8607992"/>
              <a:gd name="connsiteY13" fmla="*/ 4973317 h 5015323"/>
              <a:gd name="connsiteX0" fmla="*/ 0 w 8607992"/>
              <a:gd name="connsiteY0" fmla="*/ 5015323 h 5015323"/>
              <a:gd name="connsiteX1" fmla="*/ 1427865 w 8607992"/>
              <a:gd name="connsiteY1" fmla="*/ 4716953 h 5015323"/>
              <a:gd name="connsiteX2" fmla="*/ 2489627 w 8607992"/>
              <a:gd name="connsiteY2" fmla="*/ 4227709 h 5015323"/>
              <a:gd name="connsiteX3" fmla="*/ 3927997 w 8607992"/>
              <a:gd name="connsiteY3" fmla="*/ 2158948 h 5015323"/>
              <a:gd name="connsiteX4" fmla="*/ 4934994 w 8607992"/>
              <a:gd name="connsiteY4" fmla="*/ 341723 h 5015323"/>
              <a:gd name="connsiteX5" fmla="*/ 5536878 w 8607992"/>
              <a:gd name="connsiteY5" fmla="*/ 573217 h 5015323"/>
              <a:gd name="connsiteX6" fmla="*/ 5930417 w 8607992"/>
              <a:gd name="connsiteY6" fmla="*/ 40781 h 5015323"/>
              <a:gd name="connsiteX7" fmla="*/ 6347106 w 8607992"/>
              <a:gd name="connsiteY7" fmla="*/ 1858007 h 5015323"/>
              <a:gd name="connsiteX8" fmla="*/ 6567025 w 8607992"/>
              <a:gd name="connsiteY8" fmla="*/ 2737683 h 5015323"/>
              <a:gd name="connsiteX9" fmla="*/ 6937415 w 8607992"/>
              <a:gd name="connsiteY9" fmla="*/ 4219242 h 5015323"/>
              <a:gd name="connsiteX10" fmla="*/ 7178232 w 8607992"/>
              <a:gd name="connsiteY10" fmla="*/ 4707629 h 5015323"/>
              <a:gd name="connsiteX11" fmla="*/ 7438171 w 8607992"/>
              <a:gd name="connsiteY11" fmla="*/ 4893045 h 5015323"/>
              <a:gd name="connsiteX12" fmla="*/ 7979772 w 8607992"/>
              <a:gd name="connsiteY12" fmla="*/ 4957779 h 5015323"/>
              <a:gd name="connsiteX13" fmla="*/ 8607992 w 8607992"/>
              <a:gd name="connsiteY13" fmla="*/ 4973317 h 5015323"/>
              <a:gd name="connsiteX0" fmla="*/ 0 w 8621746"/>
              <a:gd name="connsiteY0" fmla="*/ 5015323 h 5015323"/>
              <a:gd name="connsiteX1" fmla="*/ 1427865 w 8621746"/>
              <a:gd name="connsiteY1" fmla="*/ 4716953 h 5015323"/>
              <a:gd name="connsiteX2" fmla="*/ 2489627 w 8621746"/>
              <a:gd name="connsiteY2" fmla="*/ 4227709 h 5015323"/>
              <a:gd name="connsiteX3" fmla="*/ 3927997 w 8621746"/>
              <a:gd name="connsiteY3" fmla="*/ 2158948 h 5015323"/>
              <a:gd name="connsiteX4" fmla="*/ 4934994 w 8621746"/>
              <a:gd name="connsiteY4" fmla="*/ 341723 h 5015323"/>
              <a:gd name="connsiteX5" fmla="*/ 5536878 w 8621746"/>
              <a:gd name="connsiteY5" fmla="*/ 573217 h 5015323"/>
              <a:gd name="connsiteX6" fmla="*/ 5930417 w 8621746"/>
              <a:gd name="connsiteY6" fmla="*/ 40781 h 5015323"/>
              <a:gd name="connsiteX7" fmla="*/ 6347106 w 8621746"/>
              <a:gd name="connsiteY7" fmla="*/ 1858007 h 5015323"/>
              <a:gd name="connsiteX8" fmla="*/ 6567025 w 8621746"/>
              <a:gd name="connsiteY8" fmla="*/ 2737683 h 5015323"/>
              <a:gd name="connsiteX9" fmla="*/ 6937415 w 8621746"/>
              <a:gd name="connsiteY9" fmla="*/ 4219242 h 5015323"/>
              <a:gd name="connsiteX10" fmla="*/ 7178232 w 8621746"/>
              <a:gd name="connsiteY10" fmla="*/ 4707629 h 5015323"/>
              <a:gd name="connsiteX11" fmla="*/ 7438171 w 8621746"/>
              <a:gd name="connsiteY11" fmla="*/ 4893045 h 5015323"/>
              <a:gd name="connsiteX12" fmla="*/ 7979772 w 8621746"/>
              <a:gd name="connsiteY12" fmla="*/ 4957779 h 5015323"/>
              <a:gd name="connsiteX13" fmla="*/ 8621746 w 8621746"/>
              <a:gd name="connsiteY13" fmla="*/ 4959570 h 5015323"/>
              <a:gd name="connsiteX0" fmla="*/ 0 w 8532372"/>
              <a:gd name="connsiteY0" fmla="*/ 5015323 h 5015323"/>
              <a:gd name="connsiteX1" fmla="*/ 1427865 w 8532372"/>
              <a:gd name="connsiteY1" fmla="*/ 4716953 h 5015323"/>
              <a:gd name="connsiteX2" fmla="*/ 2489627 w 8532372"/>
              <a:gd name="connsiteY2" fmla="*/ 4227709 h 5015323"/>
              <a:gd name="connsiteX3" fmla="*/ 3927997 w 8532372"/>
              <a:gd name="connsiteY3" fmla="*/ 2158948 h 5015323"/>
              <a:gd name="connsiteX4" fmla="*/ 4934994 w 8532372"/>
              <a:gd name="connsiteY4" fmla="*/ 341723 h 5015323"/>
              <a:gd name="connsiteX5" fmla="*/ 5536878 w 8532372"/>
              <a:gd name="connsiteY5" fmla="*/ 573217 h 5015323"/>
              <a:gd name="connsiteX6" fmla="*/ 5930417 w 8532372"/>
              <a:gd name="connsiteY6" fmla="*/ 40781 h 5015323"/>
              <a:gd name="connsiteX7" fmla="*/ 6347106 w 8532372"/>
              <a:gd name="connsiteY7" fmla="*/ 1858007 h 5015323"/>
              <a:gd name="connsiteX8" fmla="*/ 6567025 w 8532372"/>
              <a:gd name="connsiteY8" fmla="*/ 2737683 h 5015323"/>
              <a:gd name="connsiteX9" fmla="*/ 6937415 w 8532372"/>
              <a:gd name="connsiteY9" fmla="*/ 4219242 h 5015323"/>
              <a:gd name="connsiteX10" fmla="*/ 7178232 w 8532372"/>
              <a:gd name="connsiteY10" fmla="*/ 4707629 h 5015323"/>
              <a:gd name="connsiteX11" fmla="*/ 7438171 w 8532372"/>
              <a:gd name="connsiteY11" fmla="*/ 4893045 h 5015323"/>
              <a:gd name="connsiteX12" fmla="*/ 7979772 w 8532372"/>
              <a:gd name="connsiteY12" fmla="*/ 4957779 h 5015323"/>
              <a:gd name="connsiteX13" fmla="*/ 8532372 w 8532372"/>
              <a:gd name="connsiteY13" fmla="*/ 4966448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9772 w 8477374"/>
              <a:gd name="connsiteY12" fmla="*/ 4957779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9772 w 8477374"/>
              <a:gd name="connsiteY12" fmla="*/ 4957779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52271 w 8477374"/>
              <a:gd name="connsiteY12" fmla="*/ 4978408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7972897 w 8477374"/>
              <a:gd name="connsiteY12" fmla="*/ 4957786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477374"/>
              <a:gd name="connsiteY0" fmla="*/ 5015323 h 5015323"/>
              <a:gd name="connsiteX1" fmla="*/ 1427865 w 8477374"/>
              <a:gd name="connsiteY1" fmla="*/ 4716953 h 5015323"/>
              <a:gd name="connsiteX2" fmla="*/ 2489627 w 8477374"/>
              <a:gd name="connsiteY2" fmla="*/ 4227709 h 5015323"/>
              <a:gd name="connsiteX3" fmla="*/ 3927997 w 8477374"/>
              <a:gd name="connsiteY3" fmla="*/ 2158948 h 5015323"/>
              <a:gd name="connsiteX4" fmla="*/ 4934994 w 8477374"/>
              <a:gd name="connsiteY4" fmla="*/ 341723 h 5015323"/>
              <a:gd name="connsiteX5" fmla="*/ 5536878 w 8477374"/>
              <a:gd name="connsiteY5" fmla="*/ 573217 h 5015323"/>
              <a:gd name="connsiteX6" fmla="*/ 5930417 w 8477374"/>
              <a:gd name="connsiteY6" fmla="*/ 40781 h 5015323"/>
              <a:gd name="connsiteX7" fmla="*/ 6347106 w 8477374"/>
              <a:gd name="connsiteY7" fmla="*/ 1858007 h 5015323"/>
              <a:gd name="connsiteX8" fmla="*/ 6567025 w 8477374"/>
              <a:gd name="connsiteY8" fmla="*/ 2737683 h 5015323"/>
              <a:gd name="connsiteX9" fmla="*/ 6937415 w 8477374"/>
              <a:gd name="connsiteY9" fmla="*/ 4219242 h 5015323"/>
              <a:gd name="connsiteX10" fmla="*/ 7178232 w 8477374"/>
              <a:gd name="connsiteY10" fmla="*/ 4707629 h 5015323"/>
              <a:gd name="connsiteX11" fmla="*/ 7438171 w 8477374"/>
              <a:gd name="connsiteY11" fmla="*/ 4893045 h 5015323"/>
              <a:gd name="connsiteX12" fmla="*/ 8025651 w 8477374"/>
              <a:gd name="connsiteY12" fmla="*/ 4966581 h 5015323"/>
              <a:gd name="connsiteX13" fmla="*/ 8477374 w 8477374"/>
              <a:gd name="connsiteY13" fmla="*/ 4966451 h 5015323"/>
              <a:gd name="connsiteX0" fmla="*/ 0 w 8262582"/>
              <a:gd name="connsiteY0" fmla="*/ 5003052 h 5003052"/>
              <a:gd name="connsiteX1" fmla="*/ 1213073 w 8262582"/>
              <a:gd name="connsiteY1" fmla="*/ 4716953 h 5003052"/>
              <a:gd name="connsiteX2" fmla="*/ 2274835 w 8262582"/>
              <a:gd name="connsiteY2" fmla="*/ 4227709 h 5003052"/>
              <a:gd name="connsiteX3" fmla="*/ 3713205 w 8262582"/>
              <a:gd name="connsiteY3" fmla="*/ 2158948 h 5003052"/>
              <a:gd name="connsiteX4" fmla="*/ 4720202 w 8262582"/>
              <a:gd name="connsiteY4" fmla="*/ 341723 h 5003052"/>
              <a:gd name="connsiteX5" fmla="*/ 5322086 w 8262582"/>
              <a:gd name="connsiteY5" fmla="*/ 573217 h 5003052"/>
              <a:gd name="connsiteX6" fmla="*/ 5715625 w 8262582"/>
              <a:gd name="connsiteY6" fmla="*/ 40781 h 5003052"/>
              <a:gd name="connsiteX7" fmla="*/ 6132314 w 8262582"/>
              <a:gd name="connsiteY7" fmla="*/ 1858007 h 5003052"/>
              <a:gd name="connsiteX8" fmla="*/ 6352233 w 8262582"/>
              <a:gd name="connsiteY8" fmla="*/ 2737683 h 5003052"/>
              <a:gd name="connsiteX9" fmla="*/ 6722623 w 8262582"/>
              <a:gd name="connsiteY9" fmla="*/ 4219242 h 5003052"/>
              <a:gd name="connsiteX10" fmla="*/ 6963440 w 8262582"/>
              <a:gd name="connsiteY10" fmla="*/ 4707629 h 5003052"/>
              <a:gd name="connsiteX11" fmla="*/ 7223379 w 8262582"/>
              <a:gd name="connsiteY11" fmla="*/ 4893045 h 5003052"/>
              <a:gd name="connsiteX12" fmla="*/ 7810859 w 8262582"/>
              <a:gd name="connsiteY12" fmla="*/ 4966581 h 5003052"/>
              <a:gd name="connsiteX13" fmla="*/ 8262582 w 8262582"/>
              <a:gd name="connsiteY13" fmla="*/ 4966451 h 5003052"/>
              <a:gd name="connsiteX0" fmla="*/ 0 w 8477374"/>
              <a:gd name="connsiteY0" fmla="*/ 5009189 h 5009189"/>
              <a:gd name="connsiteX1" fmla="*/ 1427865 w 8477374"/>
              <a:gd name="connsiteY1" fmla="*/ 4716953 h 5009189"/>
              <a:gd name="connsiteX2" fmla="*/ 2489627 w 8477374"/>
              <a:gd name="connsiteY2" fmla="*/ 4227709 h 5009189"/>
              <a:gd name="connsiteX3" fmla="*/ 3927997 w 8477374"/>
              <a:gd name="connsiteY3" fmla="*/ 2158948 h 5009189"/>
              <a:gd name="connsiteX4" fmla="*/ 4934994 w 8477374"/>
              <a:gd name="connsiteY4" fmla="*/ 341723 h 5009189"/>
              <a:gd name="connsiteX5" fmla="*/ 5536878 w 8477374"/>
              <a:gd name="connsiteY5" fmla="*/ 573217 h 5009189"/>
              <a:gd name="connsiteX6" fmla="*/ 5930417 w 8477374"/>
              <a:gd name="connsiteY6" fmla="*/ 40781 h 5009189"/>
              <a:gd name="connsiteX7" fmla="*/ 6347106 w 8477374"/>
              <a:gd name="connsiteY7" fmla="*/ 1858007 h 5009189"/>
              <a:gd name="connsiteX8" fmla="*/ 6567025 w 8477374"/>
              <a:gd name="connsiteY8" fmla="*/ 2737683 h 5009189"/>
              <a:gd name="connsiteX9" fmla="*/ 6937415 w 8477374"/>
              <a:gd name="connsiteY9" fmla="*/ 4219242 h 5009189"/>
              <a:gd name="connsiteX10" fmla="*/ 7178232 w 8477374"/>
              <a:gd name="connsiteY10" fmla="*/ 4707629 h 5009189"/>
              <a:gd name="connsiteX11" fmla="*/ 7438171 w 8477374"/>
              <a:gd name="connsiteY11" fmla="*/ 4893045 h 5009189"/>
              <a:gd name="connsiteX12" fmla="*/ 8025651 w 8477374"/>
              <a:gd name="connsiteY12" fmla="*/ 4966581 h 5009189"/>
              <a:gd name="connsiteX13" fmla="*/ 8477374 w 8477374"/>
              <a:gd name="connsiteY13" fmla="*/ 4966451 h 5009189"/>
              <a:gd name="connsiteX0" fmla="*/ 0 w 8477374"/>
              <a:gd name="connsiteY0" fmla="*/ 5009189 h 5009189"/>
              <a:gd name="connsiteX1" fmla="*/ 1427865 w 8477374"/>
              <a:gd name="connsiteY1" fmla="*/ 4716953 h 5009189"/>
              <a:gd name="connsiteX2" fmla="*/ 2489627 w 8477374"/>
              <a:gd name="connsiteY2" fmla="*/ 4227709 h 5009189"/>
              <a:gd name="connsiteX3" fmla="*/ 3927997 w 8477374"/>
              <a:gd name="connsiteY3" fmla="*/ 2158948 h 5009189"/>
              <a:gd name="connsiteX4" fmla="*/ 4934994 w 8477374"/>
              <a:gd name="connsiteY4" fmla="*/ 341723 h 5009189"/>
              <a:gd name="connsiteX5" fmla="*/ 5536878 w 8477374"/>
              <a:gd name="connsiteY5" fmla="*/ 573217 h 5009189"/>
              <a:gd name="connsiteX6" fmla="*/ 5930417 w 8477374"/>
              <a:gd name="connsiteY6" fmla="*/ 40781 h 5009189"/>
              <a:gd name="connsiteX7" fmla="*/ 6347106 w 8477374"/>
              <a:gd name="connsiteY7" fmla="*/ 1858007 h 5009189"/>
              <a:gd name="connsiteX8" fmla="*/ 6567025 w 8477374"/>
              <a:gd name="connsiteY8" fmla="*/ 2737683 h 5009189"/>
              <a:gd name="connsiteX9" fmla="*/ 6865877 w 8477374"/>
              <a:gd name="connsiteY9" fmla="*/ 4219242 h 5009189"/>
              <a:gd name="connsiteX10" fmla="*/ 7178232 w 8477374"/>
              <a:gd name="connsiteY10" fmla="*/ 4707629 h 5009189"/>
              <a:gd name="connsiteX11" fmla="*/ 7438171 w 8477374"/>
              <a:gd name="connsiteY11" fmla="*/ 4893045 h 5009189"/>
              <a:gd name="connsiteX12" fmla="*/ 8025651 w 8477374"/>
              <a:gd name="connsiteY12" fmla="*/ 4966581 h 5009189"/>
              <a:gd name="connsiteX13" fmla="*/ 8477374 w 8477374"/>
              <a:gd name="connsiteY13" fmla="*/ 4966451 h 5009189"/>
              <a:gd name="connsiteX0" fmla="*/ 0 w 8477374"/>
              <a:gd name="connsiteY0" fmla="*/ 5009189 h 5009189"/>
              <a:gd name="connsiteX1" fmla="*/ 1427865 w 8477374"/>
              <a:gd name="connsiteY1" fmla="*/ 4716953 h 5009189"/>
              <a:gd name="connsiteX2" fmla="*/ 2489627 w 8477374"/>
              <a:gd name="connsiteY2" fmla="*/ 4227709 h 5009189"/>
              <a:gd name="connsiteX3" fmla="*/ 3927997 w 8477374"/>
              <a:gd name="connsiteY3" fmla="*/ 2158948 h 5009189"/>
              <a:gd name="connsiteX4" fmla="*/ 4934994 w 8477374"/>
              <a:gd name="connsiteY4" fmla="*/ 341723 h 5009189"/>
              <a:gd name="connsiteX5" fmla="*/ 5536878 w 8477374"/>
              <a:gd name="connsiteY5" fmla="*/ 573217 h 5009189"/>
              <a:gd name="connsiteX6" fmla="*/ 5930417 w 8477374"/>
              <a:gd name="connsiteY6" fmla="*/ 40781 h 5009189"/>
              <a:gd name="connsiteX7" fmla="*/ 6347106 w 8477374"/>
              <a:gd name="connsiteY7" fmla="*/ 1858007 h 5009189"/>
              <a:gd name="connsiteX8" fmla="*/ 6567025 w 8477374"/>
              <a:gd name="connsiteY8" fmla="*/ 2737683 h 5009189"/>
              <a:gd name="connsiteX9" fmla="*/ 6865877 w 8477374"/>
              <a:gd name="connsiteY9" fmla="*/ 4219242 h 5009189"/>
              <a:gd name="connsiteX10" fmla="*/ 7178232 w 8477374"/>
              <a:gd name="connsiteY10" fmla="*/ 4707629 h 5009189"/>
              <a:gd name="connsiteX11" fmla="*/ 7438171 w 8477374"/>
              <a:gd name="connsiteY11" fmla="*/ 4893045 h 5009189"/>
              <a:gd name="connsiteX12" fmla="*/ 8025651 w 8477374"/>
              <a:gd name="connsiteY12" fmla="*/ 4966581 h 5009189"/>
              <a:gd name="connsiteX13" fmla="*/ 8477374 w 8477374"/>
              <a:gd name="connsiteY13" fmla="*/ 4966451 h 5009189"/>
              <a:gd name="connsiteX0" fmla="*/ 0 w 8477374"/>
              <a:gd name="connsiteY0" fmla="*/ 5009189 h 5009189"/>
              <a:gd name="connsiteX1" fmla="*/ 1427865 w 8477374"/>
              <a:gd name="connsiteY1" fmla="*/ 4716953 h 5009189"/>
              <a:gd name="connsiteX2" fmla="*/ 2489627 w 8477374"/>
              <a:gd name="connsiteY2" fmla="*/ 4227709 h 5009189"/>
              <a:gd name="connsiteX3" fmla="*/ 3927997 w 8477374"/>
              <a:gd name="connsiteY3" fmla="*/ 2158948 h 5009189"/>
              <a:gd name="connsiteX4" fmla="*/ 4934994 w 8477374"/>
              <a:gd name="connsiteY4" fmla="*/ 341723 h 5009189"/>
              <a:gd name="connsiteX5" fmla="*/ 5536878 w 8477374"/>
              <a:gd name="connsiteY5" fmla="*/ 573217 h 5009189"/>
              <a:gd name="connsiteX6" fmla="*/ 5930417 w 8477374"/>
              <a:gd name="connsiteY6" fmla="*/ 40781 h 5009189"/>
              <a:gd name="connsiteX7" fmla="*/ 6347106 w 8477374"/>
              <a:gd name="connsiteY7" fmla="*/ 1858007 h 5009189"/>
              <a:gd name="connsiteX8" fmla="*/ 6556806 w 8477374"/>
              <a:gd name="connsiteY8" fmla="*/ 2751538 h 5009189"/>
              <a:gd name="connsiteX9" fmla="*/ 6865877 w 8477374"/>
              <a:gd name="connsiteY9" fmla="*/ 4219242 h 5009189"/>
              <a:gd name="connsiteX10" fmla="*/ 7178232 w 8477374"/>
              <a:gd name="connsiteY10" fmla="*/ 4707629 h 5009189"/>
              <a:gd name="connsiteX11" fmla="*/ 7438171 w 8477374"/>
              <a:gd name="connsiteY11" fmla="*/ 4893045 h 5009189"/>
              <a:gd name="connsiteX12" fmla="*/ 8025651 w 8477374"/>
              <a:gd name="connsiteY12" fmla="*/ 4966581 h 5009189"/>
              <a:gd name="connsiteX13" fmla="*/ 8477374 w 8477374"/>
              <a:gd name="connsiteY13" fmla="*/ 4966451 h 500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477374" h="5009189">
                <a:moveTo>
                  <a:pt x="0" y="5009189"/>
                </a:moveTo>
                <a:cubicBezTo>
                  <a:pt x="452377" y="4958067"/>
                  <a:pt x="1012927" y="4847200"/>
                  <a:pt x="1427865" y="4716953"/>
                </a:cubicBezTo>
                <a:cubicBezTo>
                  <a:pt x="1842803" y="4586706"/>
                  <a:pt x="2026639" y="4584595"/>
                  <a:pt x="2489627" y="4227709"/>
                </a:cubicBezTo>
                <a:cubicBezTo>
                  <a:pt x="2952615" y="3870823"/>
                  <a:pt x="3520436" y="2806612"/>
                  <a:pt x="3927997" y="2158948"/>
                </a:cubicBezTo>
                <a:cubicBezTo>
                  <a:pt x="4335558" y="1511284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2708" y="1406214"/>
                  <a:pt x="6347106" y="1858007"/>
                </a:cubicBezTo>
                <a:cubicBezTo>
                  <a:pt x="6451504" y="2309800"/>
                  <a:pt x="6470344" y="2357999"/>
                  <a:pt x="6556806" y="2751538"/>
                </a:cubicBezTo>
                <a:cubicBezTo>
                  <a:pt x="6643268" y="3145077"/>
                  <a:pt x="6762306" y="3893227"/>
                  <a:pt x="6865877" y="4219242"/>
                </a:cubicBezTo>
                <a:cubicBezTo>
                  <a:pt x="6969448" y="4545257"/>
                  <a:pt x="7082850" y="4595329"/>
                  <a:pt x="7178232" y="4707629"/>
                </a:cubicBezTo>
                <a:cubicBezTo>
                  <a:pt x="7273614" y="4819929"/>
                  <a:pt x="7326282" y="4839030"/>
                  <a:pt x="7438171" y="4893045"/>
                </a:cubicBezTo>
                <a:cubicBezTo>
                  <a:pt x="7550060" y="4947060"/>
                  <a:pt x="7857633" y="4978057"/>
                  <a:pt x="8025651" y="4966581"/>
                </a:cubicBezTo>
                <a:cubicBezTo>
                  <a:pt x="8259520" y="4972786"/>
                  <a:pt x="8205887" y="4955023"/>
                  <a:pt x="8477374" y="4966451"/>
                </a:cubicBezTo>
              </a:path>
            </a:pathLst>
          </a:custGeom>
          <a:solidFill>
            <a:schemeClr val="bg1">
              <a:lumMod val="85000"/>
              <a:alpha val="79608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4100F19-F19B-EA46-9C08-B301D12C68B5}"/>
              </a:ext>
            </a:extLst>
          </p:cNvPr>
          <p:cNvSpPr/>
          <p:nvPr/>
        </p:nvSpPr>
        <p:spPr>
          <a:xfrm rot="5400000">
            <a:off x="13536185" y="6287265"/>
            <a:ext cx="11492238" cy="5171706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  <a:gd name="connsiteX0" fmla="*/ 0 w 7335735"/>
              <a:gd name="connsiteY0" fmla="*/ 5039342 h 5040802"/>
              <a:gd name="connsiteX1" fmla="*/ 918014 w 7335735"/>
              <a:gd name="connsiteY1" fmla="*/ 4918365 h 5040802"/>
              <a:gd name="connsiteX2" fmla="*/ 1677139 w 7335735"/>
              <a:gd name="connsiteY2" fmla="*/ 4771716 h 5040802"/>
              <a:gd name="connsiteX3" fmla="*/ 2298241 w 7335735"/>
              <a:gd name="connsiteY3" fmla="*/ 4297263 h 5040802"/>
              <a:gd name="connsiteX4" fmla="*/ 2574286 w 7335735"/>
              <a:gd name="connsiteY4" fmla="*/ 4038470 h 5040802"/>
              <a:gd name="connsiteX5" fmla="*/ 3264399 w 7335735"/>
              <a:gd name="connsiteY5" fmla="*/ 3227587 h 5040802"/>
              <a:gd name="connsiteX6" fmla="*/ 4506603 w 7335735"/>
              <a:gd name="connsiteY6" fmla="*/ 829444 h 5040802"/>
              <a:gd name="connsiteX7" fmla="*/ 5291606 w 7335735"/>
              <a:gd name="connsiteY7" fmla="*/ 1329776 h 5040802"/>
              <a:gd name="connsiteX8" fmla="*/ 5820251 w 7335735"/>
              <a:gd name="connsiteY8" fmla="*/ 251473 h 5040802"/>
              <a:gd name="connsiteX9" fmla="*/ 5953407 w 7335735"/>
              <a:gd name="connsiteY9" fmla="*/ 6174 h 5040802"/>
              <a:gd name="connsiteX10" fmla="*/ 6076611 w 7335735"/>
              <a:gd name="connsiteY10" fmla="*/ 406749 h 5040802"/>
              <a:gd name="connsiteX11" fmla="*/ 6214633 w 7335735"/>
              <a:gd name="connsiteY11" fmla="*/ 1545436 h 5040802"/>
              <a:gd name="connsiteX12" fmla="*/ 6369909 w 7335735"/>
              <a:gd name="connsiteY12" fmla="*/ 3279346 h 5040802"/>
              <a:gd name="connsiteX13" fmla="*/ 6473426 w 7335735"/>
              <a:gd name="connsiteY13" fmla="*/ 4150614 h 5040802"/>
              <a:gd name="connsiteX14" fmla="*/ 6645954 w 7335735"/>
              <a:gd name="connsiteY14" fmla="*/ 4745836 h 5040802"/>
              <a:gd name="connsiteX15" fmla="*/ 6844362 w 7335735"/>
              <a:gd name="connsiteY15" fmla="*/ 4952870 h 5040802"/>
              <a:gd name="connsiteX16" fmla="*/ 6999637 w 7335735"/>
              <a:gd name="connsiteY16" fmla="*/ 5030508 h 5040802"/>
              <a:gd name="connsiteX17" fmla="*/ 7335735 w 7335735"/>
              <a:gd name="connsiteY17" fmla="*/ 5034543 h 5040802"/>
              <a:gd name="connsiteX0" fmla="*/ 0 w 7335735"/>
              <a:gd name="connsiteY0" fmla="*/ 5039342 h 5048292"/>
              <a:gd name="connsiteX1" fmla="*/ 918014 w 7335735"/>
              <a:gd name="connsiteY1" fmla="*/ 4918365 h 5048292"/>
              <a:gd name="connsiteX2" fmla="*/ 1677139 w 7335735"/>
              <a:gd name="connsiteY2" fmla="*/ 4771716 h 5048292"/>
              <a:gd name="connsiteX3" fmla="*/ 2298241 w 7335735"/>
              <a:gd name="connsiteY3" fmla="*/ 4297263 h 5048292"/>
              <a:gd name="connsiteX4" fmla="*/ 2574286 w 7335735"/>
              <a:gd name="connsiteY4" fmla="*/ 4038470 h 5048292"/>
              <a:gd name="connsiteX5" fmla="*/ 3264399 w 7335735"/>
              <a:gd name="connsiteY5" fmla="*/ 3227587 h 5048292"/>
              <a:gd name="connsiteX6" fmla="*/ 4506603 w 7335735"/>
              <a:gd name="connsiteY6" fmla="*/ 829444 h 5048292"/>
              <a:gd name="connsiteX7" fmla="*/ 5291606 w 7335735"/>
              <a:gd name="connsiteY7" fmla="*/ 1329776 h 5048292"/>
              <a:gd name="connsiteX8" fmla="*/ 5820251 w 7335735"/>
              <a:gd name="connsiteY8" fmla="*/ 251473 h 5048292"/>
              <a:gd name="connsiteX9" fmla="*/ 5953407 w 7335735"/>
              <a:gd name="connsiteY9" fmla="*/ 6174 h 5048292"/>
              <a:gd name="connsiteX10" fmla="*/ 6076611 w 7335735"/>
              <a:gd name="connsiteY10" fmla="*/ 406749 h 5048292"/>
              <a:gd name="connsiteX11" fmla="*/ 6214633 w 7335735"/>
              <a:gd name="connsiteY11" fmla="*/ 1545436 h 5048292"/>
              <a:gd name="connsiteX12" fmla="*/ 6369909 w 7335735"/>
              <a:gd name="connsiteY12" fmla="*/ 3279346 h 5048292"/>
              <a:gd name="connsiteX13" fmla="*/ 6473426 w 7335735"/>
              <a:gd name="connsiteY13" fmla="*/ 4150614 h 5048292"/>
              <a:gd name="connsiteX14" fmla="*/ 6645954 w 7335735"/>
              <a:gd name="connsiteY14" fmla="*/ 4745836 h 5048292"/>
              <a:gd name="connsiteX15" fmla="*/ 6844362 w 7335735"/>
              <a:gd name="connsiteY15" fmla="*/ 4952870 h 5048292"/>
              <a:gd name="connsiteX16" fmla="*/ 7033809 w 7335735"/>
              <a:gd name="connsiteY16" fmla="*/ 5043169 h 5048292"/>
              <a:gd name="connsiteX17" fmla="*/ 7335735 w 7335735"/>
              <a:gd name="connsiteY17" fmla="*/ 5034543 h 5048292"/>
              <a:gd name="connsiteX0" fmla="*/ 0 w 7343333"/>
              <a:gd name="connsiteY0" fmla="*/ 4990108 h 5048292"/>
              <a:gd name="connsiteX1" fmla="*/ 925612 w 7343333"/>
              <a:gd name="connsiteY1" fmla="*/ 4918365 h 5048292"/>
              <a:gd name="connsiteX2" fmla="*/ 1684737 w 7343333"/>
              <a:gd name="connsiteY2" fmla="*/ 4771716 h 5048292"/>
              <a:gd name="connsiteX3" fmla="*/ 2305839 w 7343333"/>
              <a:gd name="connsiteY3" fmla="*/ 4297263 h 5048292"/>
              <a:gd name="connsiteX4" fmla="*/ 2581884 w 7343333"/>
              <a:gd name="connsiteY4" fmla="*/ 4038470 h 5048292"/>
              <a:gd name="connsiteX5" fmla="*/ 3271997 w 7343333"/>
              <a:gd name="connsiteY5" fmla="*/ 3227587 h 5048292"/>
              <a:gd name="connsiteX6" fmla="*/ 4514201 w 7343333"/>
              <a:gd name="connsiteY6" fmla="*/ 829444 h 5048292"/>
              <a:gd name="connsiteX7" fmla="*/ 5299204 w 7343333"/>
              <a:gd name="connsiteY7" fmla="*/ 1329776 h 5048292"/>
              <a:gd name="connsiteX8" fmla="*/ 5827849 w 7343333"/>
              <a:gd name="connsiteY8" fmla="*/ 251473 h 5048292"/>
              <a:gd name="connsiteX9" fmla="*/ 5961005 w 7343333"/>
              <a:gd name="connsiteY9" fmla="*/ 6174 h 5048292"/>
              <a:gd name="connsiteX10" fmla="*/ 6084209 w 7343333"/>
              <a:gd name="connsiteY10" fmla="*/ 406749 h 5048292"/>
              <a:gd name="connsiteX11" fmla="*/ 6222231 w 7343333"/>
              <a:gd name="connsiteY11" fmla="*/ 1545436 h 5048292"/>
              <a:gd name="connsiteX12" fmla="*/ 6377507 w 7343333"/>
              <a:gd name="connsiteY12" fmla="*/ 3279346 h 5048292"/>
              <a:gd name="connsiteX13" fmla="*/ 6481024 w 7343333"/>
              <a:gd name="connsiteY13" fmla="*/ 4150614 h 5048292"/>
              <a:gd name="connsiteX14" fmla="*/ 6653552 w 7343333"/>
              <a:gd name="connsiteY14" fmla="*/ 4745836 h 5048292"/>
              <a:gd name="connsiteX15" fmla="*/ 6851960 w 7343333"/>
              <a:gd name="connsiteY15" fmla="*/ 4952870 h 5048292"/>
              <a:gd name="connsiteX16" fmla="*/ 7041407 w 7343333"/>
              <a:gd name="connsiteY16" fmla="*/ 5043169 h 5048292"/>
              <a:gd name="connsiteX17" fmla="*/ 7343333 w 7343333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38356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48292"/>
              <a:gd name="connsiteX1" fmla="*/ 910416 w 7328137"/>
              <a:gd name="connsiteY1" fmla="*/ 4918365 h 5048292"/>
              <a:gd name="connsiteX2" fmla="*/ 1669541 w 7328137"/>
              <a:gd name="connsiteY2" fmla="*/ 4771716 h 5048292"/>
              <a:gd name="connsiteX3" fmla="*/ 2290643 w 7328137"/>
              <a:gd name="connsiteY3" fmla="*/ 4297263 h 5048292"/>
              <a:gd name="connsiteX4" fmla="*/ 2566688 w 7328137"/>
              <a:gd name="connsiteY4" fmla="*/ 4038470 h 5048292"/>
              <a:gd name="connsiteX5" fmla="*/ 3256801 w 7328137"/>
              <a:gd name="connsiteY5" fmla="*/ 3227587 h 5048292"/>
              <a:gd name="connsiteX6" fmla="*/ 4499005 w 7328137"/>
              <a:gd name="connsiteY6" fmla="*/ 829444 h 5048292"/>
              <a:gd name="connsiteX7" fmla="*/ 5284008 w 7328137"/>
              <a:gd name="connsiteY7" fmla="*/ 1329776 h 5048292"/>
              <a:gd name="connsiteX8" fmla="*/ 5812653 w 7328137"/>
              <a:gd name="connsiteY8" fmla="*/ 251473 h 5048292"/>
              <a:gd name="connsiteX9" fmla="*/ 5945809 w 7328137"/>
              <a:gd name="connsiteY9" fmla="*/ 6174 h 5048292"/>
              <a:gd name="connsiteX10" fmla="*/ 6069013 w 7328137"/>
              <a:gd name="connsiteY10" fmla="*/ 406749 h 5048292"/>
              <a:gd name="connsiteX11" fmla="*/ 6207035 w 7328137"/>
              <a:gd name="connsiteY11" fmla="*/ 1545436 h 5048292"/>
              <a:gd name="connsiteX12" fmla="*/ 6362311 w 7328137"/>
              <a:gd name="connsiteY12" fmla="*/ 3279346 h 5048292"/>
              <a:gd name="connsiteX13" fmla="*/ 6465828 w 7328137"/>
              <a:gd name="connsiteY13" fmla="*/ 4150614 h 5048292"/>
              <a:gd name="connsiteX14" fmla="*/ 6615562 w 7328137"/>
              <a:gd name="connsiteY14" fmla="*/ 4745836 h 5048292"/>
              <a:gd name="connsiteX15" fmla="*/ 6836764 w 7328137"/>
              <a:gd name="connsiteY15" fmla="*/ 4952870 h 5048292"/>
              <a:gd name="connsiteX16" fmla="*/ 7026211 w 7328137"/>
              <a:gd name="connsiteY16" fmla="*/ 5043169 h 5048292"/>
              <a:gd name="connsiteX17" fmla="*/ 7328137 w 7328137"/>
              <a:gd name="connsiteY17" fmla="*/ 5034543 h 5048292"/>
              <a:gd name="connsiteX0" fmla="*/ 0 w 7328137"/>
              <a:gd name="connsiteY0" fmla="*/ 4957286 h 5036524"/>
              <a:gd name="connsiteX1" fmla="*/ 910416 w 7328137"/>
              <a:gd name="connsiteY1" fmla="*/ 4918365 h 5036524"/>
              <a:gd name="connsiteX2" fmla="*/ 1669541 w 7328137"/>
              <a:gd name="connsiteY2" fmla="*/ 4771716 h 5036524"/>
              <a:gd name="connsiteX3" fmla="*/ 2290643 w 7328137"/>
              <a:gd name="connsiteY3" fmla="*/ 4297263 h 5036524"/>
              <a:gd name="connsiteX4" fmla="*/ 2566688 w 7328137"/>
              <a:gd name="connsiteY4" fmla="*/ 4038470 h 5036524"/>
              <a:gd name="connsiteX5" fmla="*/ 3256801 w 7328137"/>
              <a:gd name="connsiteY5" fmla="*/ 3227587 h 5036524"/>
              <a:gd name="connsiteX6" fmla="*/ 4499005 w 7328137"/>
              <a:gd name="connsiteY6" fmla="*/ 829444 h 5036524"/>
              <a:gd name="connsiteX7" fmla="*/ 5284008 w 7328137"/>
              <a:gd name="connsiteY7" fmla="*/ 1329776 h 5036524"/>
              <a:gd name="connsiteX8" fmla="*/ 5812653 w 7328137"/>
              <a:gd name="connsiteY8" fmla="*/ 251473 h 5036524"/>
              <a:gd name="connsiteX9" fmla="*/ 5945809 w 7328137"/>
              <a:gd name="connsiteY9" fmla="*/ 6174 h 5036524"/>
              <a:gd name="connsiteX10" fmla="*/ 6069013 w 7328137"/>
              <a:gd name="connsiteY10" fmla="*/ 406749 h 5036524"/>
              <a:gd name="connsiteX11" fmla="*/ 6207035 w 7328137"/>
              <a:gd name="connsiteY11" fmla="*/ 1545436 h 5036524"/>
              <a:gd name="connsiteX12" fmla="*/ 6362311 w 7328137"/>
              <a:gd name="connsiteY12" fmla="*/ 3279346 h 5036524"/>
              <a:gd name="connsiteX13" fmla="*/ 6465828 w 7328137"/>
              <a:gd name="connsiteY13" fmla="*/ 4150614 h 5036524"/>
              <a:gd name="connsiteX14" fmla="*/ 6615562 w 7328137"/>
              <a:gd name="connsiteY14" fmla="*/ 4745836 h 5036524"/>
              <a:gd name="connsiteX15" fmla="*/ 6836764 w 7328137"/>
              <a:gd name="connsiteY15" fmla="*/ 4952870 h 5036524"/>
              <a:gd name="connsiteX16" fmla="*/ 7056602 w 7328137"/>
              <a:gd name="connsiteY16" fmla="*/ 5002141 h 5036524"/>
              <a:gd name="connsiteX17" fmla="*/ 7328137 w 7328137"/>
              <a:gd name="connsiteY17" fmla="*/ 5034543 h 5036524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8470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56801 w 7350931"/>
              <a:gd name="connsiteY5" fmla="*/ 322758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18811 w 7350931"/>
              <a:gd name="connsiteY5" fmla="*/ 3170147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36296 w 7350931"/>
              <a:gd name="connsiteY4" fmla="*/ 4022058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50931"/>
              <a:gd name="connsiteY0" fmla="*/ 4957286 h 5010040"/>
              <a:gd name="connsiteX1" fmla="*/ 910416 w 7350931"/>
              <a:gd name="connsiteY1" fmla="*/ 4918365 h 5010040"/>
              <a:gd name="connsiteX2" fmla="*/ 1669541 w 7350931"/>
              <a:gd name="connsiteY2" fmla="*/ 4771716 h 5010040"/>
              <a:gd name="connsiteX3" fmla="*/ 2290643 w 7350931"/>
              <a:gd name="connsiteY3" fmla="*/ 4297263 h 5010040"/>
              <a:gd name="connsiteX4" fmla="*/ 2566688 w 7350931"/>
              <a:gd name="connsiteY4" fmla="*/ 4030265 h 5010040"/>
              <a:gd name="connsiteX5" fmla="*/ 3249204 w 7350931"/>
              <a:gd name="connsiteY5" fmla="*/ 3202969 h 5010040"/>
              <a:gd name="connsiteX6" fmla="*/ 4499005 w 7350931"/>
              <a:gd name="connsiteY6" fmla="*/ 829444 h 5010040"/>
              <a:gd name="connsiteX7" fmla="*/ 5284008 w 7350931"/>
              <a:gd name="connsiteY7" fmla="*/ 1329776 h 5010040"/>
              <a:gd name="connsiteX8" fmla="*/ 5812653 w 7350931"/>
              <a:gd name="connsiteY8" fmla="*/ 251473 h 5010040"/>
              <a:gd name="connsiteX9" fmla="*/ 5945809 w 7350931"/>
              <a:gd name="connsiteY9" fmla="*/ 6174 h 5010040"/>
              <a:gd name="connsiteX10" fmla="*/ 6069013 w 7350931"/>
              <a:gd name="connsiteY10" fmla="*/ 406749 h 5010040"/>
              <a:gd name="connsiteX11" fmla="*/ 6207035 w 7350931"/>
              <a:gd name="connsiteY11" fmla="*/ 1545436 h 5010040"/>
              <a:gd name="connsiteX12" fmla="*/ 6362311 w 7350931"/>
              <a:gd name="connsiteY12" fmla="*/ 3279346 h 5010040"/>
              <a:gd name="connsiteX13" fmla="*/ 6465828 w 7350931"/>
              <a:gd name="connsiteY13" fmla="*/ 4150614 h 5010040"/>
              <a:gd name="connsiteX14" fmla="*/ 6615562 w 7350931"/>
              <a:gd name="connsiteY14" fmla="*/ 4745836 h 5010040"/>
              <a:gd name="connsiteX15" fmla="*/ 6836764 w 7350931"/>
              <a:gd name="connsiteY15" fmla="*/ 4952870 h 5010040"/>
              <a:gd name="connsiteX16" fmla="*/ 7056602 w 7350931"/>
              <a:gd name="connsiteY16" fmla="*/ 5002141 h 5010040"/>
              <a:gd name="connsiteX17" fmla="*/ 7350931 w 7350931"/>
              <a:gd name="connsiteY17" fmla="*/ 5001721 h 5010040"/>
              <a:gd name="connsiteX0" fmla="*/ 0 w 7398275"/>
              <a:gd name="connsiteY0" fmla="*/ 4957286 h 5012316"/>
              <a:gd name="connsiteX1" fmla="*/ 910416 w 7398275"/>
              <a:gd name="connsiteY1" fmla="*/ 4918365 h 5012316"/>
              <a:gd name="connsiteX2" fmla="*/ 1669541 w 7398275"/>
              <a:gd name="connsiteY2" fmla="*/ 4771716 h 5012316"/>
              <a:gd name="connsiteX3" fmla="*/ 2290643 w 7398275"/>
              <a:gd name="connsiteY3" fmla="*/ 4297263 h 5012316"/>
              <a:gd name="connsiteX4" fmla="*/ 2566688 w 7398275"/>
              <a:gd name="connsiteY4" fmla="*/ 4030265 h 5012316"/>
              <a:gd name="connsiteX5" fmla="*/ 3249204 w 7398275"/>
              <a:gd name="connsiteY5" fmla="*/ 3202969 h 5012316"/>
              <a:gd name="connsiteX6" fmla="*/ 4499005 w 7398275"/>
              <a:gd name="connsiteY6" fmla="*/ 829444 h 5012316"/>
              <a:gd name="connsiteX7" fmla="*/ 5284008 w 7398275"/>
              <a:gd name="connsiteY7" fmla="*/ 1329776 h 5012316"/>
              <a:gd name="connsiteX8" fmla="*/ 5812653 w 7398275"/>
              <a:gd name="connsiteY8" fmla="*/ 251473 h 5012316"/>
              <a:gd name="connsiteX9" fmla="*/ 5945809 w 7398275"/>
              <a:gd name="connsiteY9" fmla="*/ 6174 h 5012316"/>
              <a:gd name="connsiteX10" fmla="*/ 6069013 w 7398275"/>
              <a:gd name="connsiteY10" fmla="*/ 406749 h 5012316"/>
              <a:gd name="connsiteX11" fmla="*/ 6207035 w 7398275"/>
              <a:gd name="connsiteY11" fmla="*/ 1545436 h 5012316"/>
              <a:gd name="connsiteX12" fmla="*/ 6362311 w 7398275"/>
              <a:gd name="connsiteY12" fmla="*/ 3279346 h 5012316"/>
              <a:gd name="connsiteX13" fmla="*/ 6465828 w 7398275"/>
              <a:gd name="connsiteY13" fmla="*/ 4150614 h 5012316"/>
              <a:gd name="connsiteX14" fmla="*/ 6615562 w 7398275"/>
              <a:gd name="connsiteY14" fmla="*/ 4745836 h 5012316"/>
              <a:gd name="connsiteX15" fmla="*/ 6836764 w 7398275"/>
              <a:gd name="connsiteY15" fmla="*/ 4952870 h 5012316"/>
              <a:gd name="connsiteX16" fmla="*/ 7056602 w 7398275"/>
              <a:gd name="connsiteY16" fmla="*/ 5002141 h 5012316"/>
              <a:gd name="connsiteX17" fmla="*/ 7398275 w 7398275"/>
              <a:gd name="connsiteY17" fmla="*/ 5005982 h 501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98275" h="5012316">
                <a:moveTo>
                  <a:pt x="0" y="4957286"/>
                </a:moveTo>
                <a:cubicBezTo>
                  <a:pt x="242258" y="4940752"/>
                  <a:pt x="632159" y="4949293"/>
                  <a:pt x="910416" y="4918365"/>
                </a:cubicBezTo>
                <a:cubicBezTo>
                  <a:pt x="1188673" y="4887437"/>
                  <a:pt x="1439503" y="4875233"/>
                  <a:pt x="1669541" y="4771716"/>
                </a:cubicBezTo>
                <a:cubicBezTo>
                  <a:pt x="1899579" y="4668199"/>
                  <a:pt x="2141119" y="4420838"/>
                  <a:pt x="2290643" y="4297263"/>
                </a:cubicBezTo>
                <a:cubicBezTo>
                  <a:pt x="2440168" y="4173688"/>
                  <a:pt x="2406928" y="4212647"/>
                  <a:pt x="2566688" y="4030265"/>
                </a:cubicBezTo>
                <a:cubicBezTo>
                  <a:pt x="2726448" y="3847883"/>
                  <a:pt x="2927151" y="3736439"/>
                  <a:pt x="3249204" y="3202969"/>
                </a:cubicBezTo>
                <a:cubicBezTo>
                  <a:pt x="3571257" y="2669499"/>
                  <a:pt x="4159871" y="1141643"/>
                  <a:pt x="4499005" y="829444"/>
                </a:cubicBezTo>
                <a:cubicBezTo>
                  <a:pt x="4838139" y="517245"/>
                  <a:pt x="5065067" y="1426105"/>
                  <a:pt x="5284008" y="1329776"/>
                </a:cubicBezTo>
                <a:cubicBezTo>
                  <a:pt x="5502949" y="1233447"/>
                  <a:pt x="5702353" y="472073"/>
                  <a:pt x="5812653" y="251473"/>
                </a:cubicBezTo>
                <a:cubicBezTo>
                  <a:pt x="5922953" y="30873"/>
                  <a:pt x="5903082" y="-19705"/>
                  <a:pt x="5945809" y="6174"/>
                </a:cubicBezTo>
                <a:cubicBezTo>
                  <a:pt x="5988536" y="32053"/>
                  <a:pt x="6025475" y="150205"/>
                  <a:pt x="6069013" y="406749"/>
                </a:cubicBezTo>
                <a:cubicBezTo>
                  <a:pt x="6112551" y="663293"/>
                  <a:pt x="6158152" y="1066670"/>
                  <a:pt x="6207035" y="1545436"/>
                </a:cubicBezTo>
                <a:cubicBezTo>
                  <a:pt x="6255918" y="2024202"/>
                  <a:pt x="6319179" y="2845150"/>
                  <a:pt x="6362311" y="3279346"/>
                </a:cubicBezTo>
                <a:cubicBezTo>
                  <a:pt x="6405443" y="3713542"/>
                  <a:pt x="6423620" y="3906199"/>
                  <a:pt x="6465828" y="4150614"/>
                </a:cubicBezTo>
                <a:cubicBezTo>
                  <a:pt x="6508036" y="4395029"/>
                  <a:pt x="6553739" y="4612127"/>
                  <a:pt x="6615562" y="4745836"/>
                </a:cubicBezTo>
                <a:cubicBezTo>
                  <a:pt x="6677385" y="4879545"/>
                  <a:pt x="6763257" y="4910153"/>
                  <a:pt x="6836764" y="4952870"/>
                </a:cubicBezTo>
                <a:cubicBezTo>
                  <a:pt x="6910271" y="4995587"/>
                  <a:pt x="6980402" y="4990639"/>
                  <a:pt x="7056602" y="5002141"/>
                </a:cubicBezTo>
                <a:cubicBezTo>
                  <a:pt x="7132802" y="5013643"/>
                  <a:pt x="7285412" y="5016046"/>
                  <a:pt x="7398275" y="5005982"/>
                </a:cubicBezTo>
              </a:path>
            </a:pathLst>
          </a:custGeom>
          <a:solidFill>
            <a:schemeClr val="bg1">
              <a:lumMod val="85000"/>
              <a:alpha val="79608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7BA7E0F-0245-9549-AF32-9993596F8DEB}"/>
              </a:ext>
            </a:extLst>
          </p:cNvPr>
          <p:cNvSpPr/>
          <p:nvPr/>
        </p:nvSpPr>
        <p:spPr>
          <a:xfrm flipH="1">
            <a:off x="11710474" y="9156952"/>
            <a:ext cx="5002869" cy="448572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05850"/>
              <a:gd name="connsiteY0" fmla="*/ 0 h 4059382"/>
              <a:gd name="connsiteX1" fmla="*/ 623454 w 2305850"/>
              <a:gd name="connsiteY1" fmla="*/ 1316182 h 4059382"/>
              <a:gd name="connsiteX2" fmla="*/ 2305424 w 2305850"/>
              <a:gd name="connsiteY2" fmla="*/ 2213323 h 4059382"/>
              <a:gd name="connsiteX3" fmla="*/ 457200 w 2305850"/>
              <a:gd name="connsiteY3" fmla="*/ 3089564 h 4059382"/>
              <a:gd name="connsiteX4" fmla="*/ 0 w 2305850"/>
              <a:gd name="connsiteY4" fmla="*/ 4059382 h 4059382"/>
              <a:gd name="connsiteX0" fmla="*/ 49111 w 2327252"/>
              <a:gd name="connsiteY0" fmla="*/ 0 h 5067102"/>
              <a:gd name="connsiteX1" fmla="*/ 644856 w 2327252"/>
              <a:gd name="connsiteY1" fmla="*/ 1316182 h 5067102"/>
              <a:gd name="connsiteX2" fmla="*/ 2326826 w 2327252"/>
              <a:gd name="connsiteY2" fmla="*/ 2213323 h 5067102"/>
              <a:gd name="connsiteX3" fmla="*/ 478602 w 2327252"/>
              <a:gd name="connsiteY3" fmla="*/ 3089564 h 5067102"/>
              <a:gd name="connsiteX4" fmla="*/ 0 w 2327252"/>
              <a:gd name="connsiteY4" fmla="*/ 5067102 h 5067102"/>
              <a:gd name="connsiteX0" fmla="*/ 49111 w 2327063"/>
              <a:gd name="connsiteY0" fmla="*/ 0 h 5067102"/>
              <a:gd name="connsiteX1" fmla="*/ 644856 w 2327063"/>
              <a:gd name="connsiteY1" fmla="*/ 1316182 h 5067102"/>
              <a:gd name="connsiteX2" fmla="*/ 2326826 w 2327063"/>
              <a:gd name="connsiteY2" fmla="*/ 2213323 h 5067102"/>
              <a:gd name="connsiteX3" fmla="*/ 521406 w 2327063"/>
              <a:gd name="connsiteY3" fmla="*/ 3442265 h 5067102"/>
              <a:gd name="connsiteX4" fmla="*/ 0 w 2327063"/>
              <a:gd name="connsiteY4" fmla="*/ 5067102 h 5067102"/>
              <a:gd name="connsiteX0" fmla="*/ 49111 w 2327063"/>
              <a:gd name="connsiteY0" fmla="*/ 0 h 5067102"/>
              <a:gd name="connsiteX1" fmla="*/ 644856 w 2327063"/>
              <a:gd name="connsiteY1" fmla="*/ 1316182 h 5067102"/>
              <a:gd name="connsiteX2" fmla="*/ 2326826 w 2327063"/>
              <a:gd name="connsiteY2" fmla="*/ 2213323 h 5067102"/>
              <a:gd name="connsiteX3" fmla="*/ 521406 w 2327063"/>
              <a:gd name="connsiteY3" fmla="*/ 3543037 h 5067102"/>
              <a:gd name="connsiteX4" fmla="*/ 0 w 2327063"/>
              <a:gd name="connsiteY4" fmla="*/ 5067102 h 50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063" h="5067102">
                <a:moveTo>
                  <a:pt x="49111" y="0"/>
                </a:moveTo>
                <a:cubicBezTo>
                  <a:pt x="151865" y="437573"/>
                  <a:pt x="265237" y="947295"/>
                  <a:pt x="644856" y="1316182"/>
                </a:cubicBezTo>
                <a:cubicBezTo>
                  <a:pt x="1024475" y="1685069"/>
                  <a:pt x="2347401" y="1842181"/>
                  <a:pt x="2326826" y="2213323"/>
                </a:cubicBezTo>
                <a:cubicBezTo>
                  <a:pt x="2306251" y="2584465"/>
                  <a:pt x="916260" y="3307510"/>
                  <a:pt x="521406" y="3543037"/>
                </a:cubicBezTo>
                <a:cubicBezTo>
                  <a:pt x="126552" y="3778564"/>
                  <a:pt x="31173" y="4699956"/>
                  <a:pt x="0" y="506710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6130072-EEA9-EE46-9D6A-DA4CF5899668}"/>
              </a:ext>
            </a:extLst>
          </p:cNvPr>
          <p:cNvSpPr/>
          <p:nvPr/>
        </p:nvSpPr>
        <p:spPr>
          <a:xfrm>
            <a:off x="16688537" y="7164875"/>
            <a:ext cx="4401310" cy="5781689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29677"/>
              <a:gd name="connsiteY0" fmla="*/ 0 h 4059382"/>
              <a:gd name="connsiteX1" fmla="*/ 623454 w 2329677"/>
              <a:gd name="connsiteY1" fmla="*/ 1316182 h 4059382"/>
              <a:gd name="connsiteX2" fmla="*/ 2329257 w 2329677"/>
              <a:gd name="connsiteY2" fmla="*/ 2199080 h 4059382"/>
              <a:gd name="connsiteX3" fmla="*/ 457200 w 2329677"/>
              <a:gd name="connsiteY3" fmla="*/ 3089564 h 4059382"/>
              <a:gd name="connsiteX4" fmla="*/ 0 w 232967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9677" h="4059382">
                <a:moveTo>
                  <a:pt x="27709" y="0"/>
                </a:moveTo>
                <a:cubicBezTo>
                  <a:pt x="130463" y="437573"/>
                  <a:pt x="239863" y="949669"/>
                  <a:pt x="623454" y="1316182"/>
                </a:cubicBezTo>
                <a:cubicBezTo>
                  <a:pt x="1007045" y="1682695"/>
                  <a:pt x="2356966" y="1903516"/>
                  <a:pt x="2329257" y="2199080"/>
                </a:cubicBezTo>
                <a:cubicBezTo>
                  <a:pt x="2301548" y="2494644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8F737B0-C42B-5C43-8F48-FCCE5BE61D3A}"/>
              </a:ext>
            </a:extLst>
          </p:cNvPr>
          <p:cNvSpPr/>
          <p:nvPr/>
        </p:nvSpPr>
        <p:spPr>
          <a:xfrm>
            <a:off x="16702391" y="3597454"/>
            <a:ext cx="1079970" cy="7095152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21423"/>
              <a:gd name="connsiteY0" fmla="*/ 0 h 4059382"/>
              <a:gd name="connsiteX1" fmla="*/ 623454 w 2321423"/>
              <a:gd name="connsiteY1" fmla="*/ 1316182 h 4059382"/>
              <a:gd name="connsiteX2" fmla="*/ 2321001 w 2321423"/>
              <a:gd name="connsiteY2" fmla="*/ 2203766 h 4059382"/>
              <a:gd name="connsiteX3" fmla="*/ 457200 w 2321423"/>
              <a:gd name="connsiteY3" fmla="*/ 3089564 h 4059382"/>
              <a:gd name="connsiteX4" fmla="*/ 0 w 2321423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423" h="4059382">
                <a:moveTo>
                  <a:pt x="27709" y="0"/>
                </a:moveTo>
                <a:cubicBezTo>
                  <a:pt x="130463" y="437573"/>
                  <a:pt x="241239" y="948888"/>
                  <a:pt x="623454" y="1316182"/>
                </a:cubicBezTo>
                <a:cubicBezTo>
                  <a:pt x="1005669" y="1683476"/>
                  <a:pt x="2348710" y="1908202"/>
                  <a:pt x="2321001" y="2203766"/>
                </a:cubicBezTo>
                <a:cubicBezTo>
                  <a:pt x="2293292" y="2499330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80B4D80-E1CA-1E41-9F04-55A376DF87D1}"/>
              </a:ext>
            </a:extLst>
          </p:cNvPr>
          <p:cNvSpPr/>
          <p:nvPr/>
        </p:nvSpPr>
        <p:spPr>
          <a:xfrm flipH="1">
            <a:off x="12451077" y="6760593"/>
            <a:ext cx="4218195" cy="5502035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29677"/>
              <a:gd name="connsiteY0" fmla="*/ 0 h 4059382"/>
              <a:gd name="connsiteX1" fmla="*/ 623454 w 2329677"/>
              <a:gd name="connsiteY1" fmla="*/ 1316182 h 4059382"/>
              <a:gd name="connsiteX2" fmla="*/ 2329257 w 2329677"/>
              <a:gd name="connsiteY2" fmla="*/ 2199080 h 4059382"/>
              <a:gd name="connsiteX3" fmla="*/ 457200 w 2329677"/>
              <a:gd name="connsiteY3" fmla="*/ 3089564 h 4059382"/>
              <a:gd name="connsiteX4" fmla="*/ 0 w 232967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9677" h="4059382">
                <a:moveTo>
                  <a:pt x="27709" y="0"/>
                </a:moveTo>
                <a:cubicBezTo>
                  <a:pt x="130463" y="437573"/>
                  <a:pt x="239863" y="949669"/>
                  <a:pt x="623454" y="1316182"/>
                </a:cubicBezTo>
                <a:cubicBezTo>
                  <a:pt x="1007045" y="1682695"/>
                  <a:pt x="2356966" y="1903516"/>
                  <a:pt x="2329257" y="2199080"/>
                </a:cubicBezTo>
                <a:cubicBezTo>
                  <a:pt x="2301548" y="2494644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A982E78-C944-5A4E-AD2A-A94084A780AF}"/>
              </a:ext>
            </a:extLst>
          </p:cNvPr>
          <p:cNvSpPr/>
          <p:nvPr/>
        </p:nvSpPr>
        <p:spPr>
          <a:xfrm flipH="1">
            <a:off x="14152491" y="3884118"/>
            <a:ext cx="2543959" cy="8462176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21423"/>
              <a:gd name="connsiteY0" fmla="*/ 0 h 4059382"/>
              <a:gd name="connsiteX1" fmla="*/ 623454 w 2321423"/>
              <a:gd name="connsiteY1" fmla="*/ 1316182 h 4059382"/>
              <a:gd name="connsiteX2" fmla="*/ 2321001 w 2321423"/>
              <a:gd name="connsiteY2" fmla="*/ 2203766 h 4059382"/>
              <a:gd name="connsiteX3" fmla="*/ 457200 w 2321423"/>
              <a:gd name="connsiteY3" fmla="*/ 3089564 h 4059382"/>
              <a:gd name="connsiteX4" fmla="*/ 0 w 2321423"/>
              <a:gd name="connsiteY4" fmla="*/ 4059382 h 4059382"/>
              <a:gd name="connsiteX0" fmla="*/ 27709 w 2322359"/>
              <a:gd name="connsiteY0" fmla="*/ 0 h 4059382"/>
              <a:gd name="connsiteX1" fmla="*/ 745612 w 2322359"/>
              <a:gd name="connsiteY1" fmla="*/ 1337579 h 4059382"/>
              <a:gd name="connsiteX2" fmla="*/ 2321001 w 2322359"/>
              <a:gd name="connsiteY2" fmla="*/ 2203766 h 4059382"/>
              <a:gd name="connsiteX3" fmla="*/ 457200 w 2322359"/>
              <a:gd name="connsiteY3" fmla="*/ 3089564 h 4059382"/>
              <a:gd name="connsiteX4" fmla="*/ 0 w 2322359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2359" h="4059382">
                <a:moveTo>
                  <a:pt x="27709" y="0"/>
                </a:moveTo>
                <a:cubicBezTo>
                  <a:pt x="130463" y="437573"/>
                  <a:pt x="363397" y="970285"/>
                  <a:pt x="745612" y="1337579"/>
                </a:cubicBezTo>
                <a:cubicBezTo>
                  <a:pt x="1127827" y="1704873"/>
                  <a:pt x="2369070" y="1911769"/>
                  <a:pt x="2321001" y="2203766"/>
                </a:cubicBezTo>
                <a:cubicBezTo>
                  <a:pt x="2272932" y="2495764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6757A1D-E8F9-1C44-9601-462A7AC73084}"/>
              </a:ext>
            </a:extLst>
          </p:cNvPr>
          <p:cNvSpPr/>
          <p:nvPr/>
        </p:nvSpPr>
        <p:spPr>
          <a:xfrm>
            <a:off x="16675266" y="10537902"/>
            <a:ext cx="5199599" cy="3362447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  <a:gd name="connsiteX0" fmla="*/ 27709 w 2305850"/>
              <a:gd name="connsiteY0" fmla="*/ 0 h 4059382"/>
              <a:gd name="connsiteX1" fmla="*/ 623454 w 2305850"/>
              <a:gd name="connsiteY1" fmla="*/ 1316182 h 4059382"/>
              <a:gd name="connsiteX2" fmla="*/ 2305424 w 2305850"/>
              <a:gd name="connsiteY2" fmla="*/ 2213323 h 4059382"/>
              <a:gd name="connsiteX3" fmla="*/ 457200 w 2305850"/>
              <a:gd name="connsiteY3" fmla="*/ 3089564 h 4059382"/>
              <a:gd name="connsiteX4" fmla="*/ 0 w 2305850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850" h="4059382">
                <a:moveTo>
                  <a:pt x="27709" y="0"/>
                </a:moveTo>
                <a:cubicBezTo>
                  <a:pt x="130463" y="437573"/>
                  <a:pt x="243835" y="947295"/>
                  <a:pt x="623454" y="1316182"/>
                </a:cubicBezTo>
                <a:cubicBezTo>
                  <a:pt x="1003073" y="1685069"/>
                  <a:pt x="2333133" y="1917759"/>
                  <a:pt x="2305424" y="2213323"/>
                </a:cubicBezTo>
                <a:cubicBezTo>
                  <a:pt x="2277715" y="2508887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19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54D458-8C53-E743-B964-5E21FF178DA8}"/>
              </a:ext>
            </a:extLst>
          </p:cNvPr>
          <p:cNvGrpSpPr/>
          <p:nvPr/>
        </p:nvGrpSpPr>
        <p:grpSpPr>
          <a:xfrm rot="16200000" flipH="1">
            <a:off x="9243183" y="6436957"/>
            <a:ext cx="8457942" cy="5029531"/>
            <a:chOff x="7565833" y="3639967"/>
            <a:chExt cx="8457942" cy="502953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AB76230-CED0-224B-ACFA-D0A09C4B0C88}"/>
                </a:ext>
              </a:extLst>
            </p:cNvPr>
            <p:cNvSpPr/>
            <p:nvPr/>
          </p:nvSpPr>
          <p:spPr>
            <a:xfrm>
              <a:off x="7736302" y="3639967"/>
              <a:ext cx="82874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7473" h="5029531">
                  <a:moveTo>
                    <a:pt x="0" y="4913723"/>
                  </a:moveTo>
                  <a:cubicBezTo>
                    <a:pt x="452377" y="4862601"/>
                    <a:pt x="866172" y="4832700"/>
                    <a:pt x="1250065" y="4716953"/>
                  </a:cubicBezTo>
                  <a:cubicBezTo>
                    <a:pt x="1633958" y="4601206"/>
                    <a:pt x="1840373" y="4576129"/>
                    <a:pt x="2303361" y="4219243"/>
                  </a:cubicBezTo>
                  <a:cubicBezTo>
                    <a:pt x="2766349" y="3862357"/>
                    <a:pt x="3341225" y="2805201"/>
                    <a:pt x="3750197" y="2158948"/>
                  </a:cubicBezTo>
                  <a:cubicBezTo>
                    <a:pt x="4159169" y="1512695"/>
                    <a:pt x="4489047" y="606011"/>
                    <a:pt x="4757194" y="341723"/>
                  </a:cubicBezTo>
                  <a:cubicBezTo>
                    <a:pt x="5025341" y="77435"/>
                    <a:pt x="5193174" y="623374"/>
                    <a:pt x="5359078" y="573217"/>
                  </a:cubicBezTo>
                  <a:cubicBezTo>
                    <a:pt x="5524982" y="523060"/>
                    <a:pt x="5617579" y="-173351"/>
                    <a:pt x="5752617" y="40781"/>
                  </a:cubicBezTo>
                  <a:cubicBezTo>
                    <a:pt x="5887655" y="254913"/>
                    <a:pt x="6063205" y="1408523"/>
                    <a:pt x="6169306" y="1858007"/>
                  </a:cubicBezTo>
                  <a:cubicBezTo>
                    <a:pt x="6275407" y="2307491"/>
                    <a:pt x="6389225" y="2737683"/>
                    <a:pt x="6389225" y="2737683"/>
                  </a:cubicBezTo>
                  <a:cubicBezTo>
                    <a:pt x="6487610" y="3131222"/>
                    <a:pt x="6653514" y="3895151"/>
                    <a:pt x="6759615" y="4219242"/>
                  </a:cubicBezTo>
                  <a:cubicBezTo>
                    <a:pt x="6865716" y="4543333"/>
                    <a:pt x="6869574" y="4551049"/>
                    <a:pt x="7025832" y="4682229"/>
                  </a:cubicBezTo>
                  <a:cubicBezTo>
                    <a:pt x="7182090" y="4813409"/>
                    <a:pt x="7498465" y="4956164"/>
                    <a:pt x="7697164" y="5006321"/>
                  </a:cubicBezTo>
                  <a:cubicBezTo>
                    <a:pt x="7895863" y="5056478"/>
                    <a:pt x="8080094" y="5008249"/>
                    <a:pt x="8287473" y="501789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62741-855C-E34B-83A3-E90CD5A01061}"/>
                </a:ext>
              </a:extLst>
            </p:cNvPr>
            <p:cNvGrpSpPr/>
            <p:nvPr/>
          </p:nvGrpSpPr>
          <p:grpSpPr>
            <a:xfrm rot="16200000">
              <a:off x="9394124" y="2587188"/>
              <a:ext cx="4218214" cy="7874796"/>
              <a:chOff x="17509362" y="3468263"/>
              <a:chExt cx="4218214" cy="7816771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BB26B97-803C-AF43-9085-7D59583824CC}"/>
                  </a:ext>
                </a:extLst>
              </p:cNvPr>
              <p:cNvSpPr/>
              <p:nvPr/>
            </p:nvSpPr>
            <p:spPr>
              <a:xfrm>
                <a:off x="17509381" y="5550771"/>
                <a:ext cx="4218195" cy="5461493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29677"/>
                  <a:gd name="connsiteY0" fmla="*/ 0 h 4059382"/>
                  <a:gd name="connsiteX1" fmla="*/ 623454 w 2329677"/>
                  <a:gd name="connsiteY1" fmla="*/ 1316182 h 4059382"/>
                  <a:gd name="connsiteX2" fmla="*/ 2329257 w 2329677"/>
                  <a:gd name="connsiteY2" fmla="*/ 2199080 h 4059382"/>
                  <a:gd name="connsiteX3" fmla="*/ 457200 w 2329677"/>
                  <a:gd name="connsiteY3" fmla="*/ 3089564 h 4059382"/>
                  <a:gd name="connsiteX4" fmla="*/ 0 w 2329677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677" h="4059382">
                    <a:moveTo>
                      <a:pt x="27709" y="0"/>
                    </a:moveTo>
                    <a:cubicBezTo>
                      <a:pt x="130463" y="437573"/>
                      <a:pt x="239863" y="949669"/>
                      <a:pt x="623454" y="1316182"/>
                    </a:cubicBezTo>
                    <a:cubicBezTo>
                      <a:pt x="1007045" y="1682695"/>
                      <a:pt x="2356966" y="1903516"/>
                      <a:pt x="2329257" y="2199080"/>
                    </a:cubicBezTo>
                    <a:cubicBezTo>
                      <a:pt x="2301548" y="2494644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19000">
                    <a:schemeClr val="bg1">
                      <a:lumMod val="85000"/>
                      <a:alpha val="75000"/>
                    </a:schemeClr>
                  </a:gs>
                  <a:gs pos="90000">
                    <a:srgbClr val="843C0C"/>
                  </a:gs>
                  <a:gs pos="50000">
                    <a:srgbClr val="DFC27D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D34BE7D-8264-C444-B9C2-77ADF9E274D2}"/>
                  </a:ext>
                </a:extLst>
              </p:cNvPr>
              <p:cNvSpPr/>
              <p:nvPr/>
            </p:nvSpPr>
            <p:spPr>
              <a:xfrm>
                <a:off x="17509362" y="7280198"/>
                <a:ext cx="3484061" cy="4004836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05850"/>
                  <a:gd name="connsiteY0" fmla="*/ 0 h 4059382"/>
                  <a:gd name="connsiteX1" fmla="*/ 623454 w 2305850"/>
                  <a:gd name="connsiteY1" fmla="*/ 1316182 h 4059382"/>
                  <a:gd name="connsiteX2" fmla="*/ 2305424 w 2305850"/>
                  <a:gd name="connsiteY2" fmla="*/ 2213323 h 4059382"/>
                  <a:gd name="connsiteX3" fmla="*/ 457200 w 2305850"/>
                  <a:gd name="connsiteY3" fmla="*/ 3089564 h 4059382"/>
                  <a:gd name="connsiteX4" fmla="*/ 0 w 2305850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850" h="4059382">
                    <a:moveTo>
                      <a:pt x="27709" y="0"/>
                    </a:moveTo>
                    <a:cubicBezTo>
                      <a:pt x="130463" y="437573"/>
                      <a:pt x="243835" y="947295"/>
                      <a:pt x="623454" y="1316182"/>
                    </a:cubicBezTo>
                    <a:cubicBezTo>
                      <a:pt x="1003073" y="1685069"/>
                      <a:pt x="2333133" y="1917759"/>
                      <a:pt x="2305424" y="2213323"/>
                    </a:cubicBezTo>
                    <a:cubicBezTo>
                      <a:pt x="2277715" y="2508887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31000">
                    <a:srgbClr val="843C0C">
                      <a:alpha val="75000"/>
                    </a:srgbClr>
                  </a:gs>
                  <a:gs pos="1000">
                    <a:srgbClr val="DFC27D"/>
                  </a:gs>
                  <a:gs pos="85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BFC16EC-C15F-C744-9B08-7C8E7880F1E5}"/>
                  </a:ext>
                </a:extLst>
              </p:cNvPr>
              <p:cNvSpPr/>
              <p:nvPr/>
            </p:nvSpPr>
            <p:spPr>
              <a:xfrm>
                <a:off x="17532732" y="3468263"/>
                <a:ext cx="2321423" cy="7026379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21423"/>
                  <a:gd name="connsiteY0" fmla="*/ 0 h 4059382"/>
                  <a:gd name="connsiteX1" fmla="*/ 623454 w 2321423"/>
                  <a:gd name="connsiteY1" fmla="*/ 1316182 h 4059382"/>
                  <a:gd name="connsiteX2" fmla="*/ 2321001 w 2321423"/>
                  <a:gd name="connsiteY2" fmla="*/ 2203766 h 4059382"/>
                  <a:gd name="connsiteX3" fmla="*/ 457200 w 2321423"/>
                  <a:gd name="connsiteY3" fmla="*/ 3089564 h 4059382"/>
                  <a:gd name="connsiteX4" fmla="*/ 0 w 2321423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423" h="4059382">
                    <a:moveTo>
                      <a:pt x="27709" y="0"/>
                    </a:moveTo>
                    <a:cubicBezTo>
                      <a:pt x="130463" y="437573"/>
                      <a:pt x="241239" y="948888"/>
                      <a:pt x="623454" y="1316182"/>
                    </a:cubicBezTo>
                    <a:cubicBezTo>
                      <a:pt x="1005669" y="1683476"/>
                      <a:pt x="2348710" y="1908202"/>
                      <a:pt x="2321001" y="2203766"/>
                    </a:cubicBezTo>
                    <a:cubicBezTo>
                      <a:pt x="2293292" y="2499330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89000">
                    <a:schemeClr val="bg1">
                      <a:lumMod val="85000"/>
                      <a:alpha val="79757"/>
                    </a:schemeClr>
                  </a:gs>
                  <a:gs pos="34000">
                    <a:srgbClr val="35978F"/>
                  </a:gs>
                  <a:gs pos="100000">
                    <a:srgbClr val="843C0C"/>
                  </a:gs>
                  <a:gs pos="100000">
                    <a:srgbClr val="DFC27D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EF0EAC5-0DE0-6F41-AC4A-9B8936D5661C}"/>
                </a:ext>
              </a:extLst>
            </p:cNvPr>
            <p:cNvSpPr/>
            <p:nvPr/>
          </p:nvSpPr>
          <p:spPr>
            <a:xfrm>
              <a:off x="7697165" y="3639967"/>
              <a:ext cx="8287473" cy="5029531"/>
            </a:xfrm>
            <a:custGeom>
              <a:avLst/>
              <a:gdLst>
                <a:gd name="connsiteX0" fmla="*/ 0 w 8218025"/>
                <a:gd name="connsiteY0" fmla="*/ 4913723 h 5030804"/>
                <a:gd name="connsiteX1" fmla="*/ 1296364 w 8218025"/>
                <a:gd name="connsiteY1" fmla="*/ 4705379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49660 w 8218025"/>
                <a:gd name="connsiteY2" fmla="*/ 4277116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18025"/>
                <a:gd name="connsiteY0" fmla="*/ 4913723 h 5030804"/>
                <a:gd name="connsiteX1" fmla="*/ 1250065 w 8218025"/>
                <a:gd name="connsiteY1" fmla="*/ 4716953 h 5030804"/>
                <a:gd name="connsiteX2" fmla="*/ 2303361 w 8218025"/>
                <a:gd name="connsiteY2" fmla="*/ 4219243 h 5030804"/>
                <a:gd name="connsiteX3" fmla="*/ 3750197 w 8218025"/>
                <a:gd name="connsiteY3" fmla="*/ 2158948 h 5030804"/>
                <a:gd name="connsiteX4" fmla="*/ 4757194 w 8218025"/>
                <a:gd name="connsiteY4" fmla="*/ 341723 h 5030804"/>
                <a:gd name="connsiteX5" fmla="*/ 5359078 w 8218025"/>
                <a:gd name="connsiteY5" fmla="*/ 573217 h 5030804"/>
                <a:gd name="connsiteX6" fmla="*/ 5752617 w 8218025"/>
                <a:gd name="connsiteY6" fmla="*/ 40781 h 5030804"/>
                <a:gd name="connsiteX7" fmla="*/ 6169306 w 8218025"/>
                <a:gd name="connsiteY7" fmla="*/ 1858007 h 5030804"/>
                <a:gd name="connsiteX8" fmla="*/ 6389225 w 8218025"/>
                <a:gd name="connsiteY8" fmla="*/ 2737683 h 5030804"/>
                <a:gd name="connsiteX9" fmla="*/ 6759615 w 8218025"/>
                <a:gd name="connsiteY9" fmla="*/ 4219242 h 5030804"/>
                <a:gd name="connsiteX10" fmla="*/ 7025832 w 8218025"/>
                <a:gd name="connsiteY10" fmla="*/ 4682229 h 5030804"/>
                <a:gd name="connsiteX11" fmla="*/ 7697164 w 8218025"/>
                <a:gd name="connsiteY11" fmla="*/ 5006321 h 5030804"/>
                <a:gd name="connsiteX12" fmla="*/ 8218025 w 8218025"/>
                <a:gd name="connsiteY12" fmla="*/ 4983171 h 5030804"/>
                <a:gd name="connsiteX0" fmla="*/ 0 w 8287473"/>
                <a:gd name="connsiteY0" fmla="*/ 4913723 h 5044762"/>
                <a:gd name="connsiteX1" fmla="*/ 1250065 w 8287473"/>
                <a:gd name="connsiteY1" fmla="*/ 4716953 h 5044762"/>
                <a:gd name="connsiteX2" fmla="*/ 2303361 w 8287473"/>
                <a:gd name="connsiteY2" fmla="*/ 4219243 h 5044762"/>
                <a:gd name="connsiteX3" fmla="*/ 3750197 w 8287473"/>
                <a:gd name="connsiteY3" fmla="*/ 2158948 h 5044762"/>
                <a:gd name="connsiteX4" fmla="*/ 4757194 w 8287473"/>
                <a:gd name="connsiteY4" fmla="*/ 341723 h 5044762"/>
                <a:gd name="connsiteX5" fmla="*/ 5359078 w 8287473"/>
                <a:gd name="connsiteY5" fmla="*/ 573217 h 5044762"/>
                <a:gd name="connsiteX6" fmla="*/ 5752617 w 8287473"/>
                <a:gd name="connsiteY6" fmla="*/ 40781 h 5044762"/>
                <a:gd name="connsiteX7" fmla="*/ 6169306 w 8287473"/>
                <a:gd name="connsiteY7" fmla="*/ 1858007 h 5044762"/>
                <a:gd name="connsiteX8" fmla="*/ 6389225 w 8287473"/>
                <a:gd name="connsiteY8" fmla="*/ 2737683 h 5044762"/>
                <a:gd name="connsiteX9" fmla="*/ 6759615 w 8287473"/>
                <a:gd name="connsiteY9" fmla="*/ 4219242 h 5044762"/>
                <a:gd name="connsiteX10" fmla="*/ 7025832 w 8287473"/>
                <a:gd name="connsiteY10" fmla="*/ 4682229 h 5044762"/>
                <a:gd name="connsiteX11" fmla="*/ 7697164 w 8287473"/>
                <a:gd name="connsiteY11" fmla="*/ 5006321 h 5044762"/>
                <a:gd name="connsiteX12" fmla="*/ 8287473 w 8287473"/>
                <a:gd name="connsiteY12" fmla="*/ 5017895 h 5044762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025832 w 8287473"/>
                <a:gd name="connsiteY10" fmla="*/ 4682229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  <a:gd name="connsiteX0" fmla="*/ 0 w 8287473"/>
                <a:gd name="connsiteY0" fmla="*/ 4913723 h 5029531"/>
                <a:gd name="connsiteX1" fmla="*/ 1250065 w 8287473"/>
                <a:gd name="connsiteY1" fmla="*/ 4716953 h 5029531"/>
                <a:gd name="connsiteX2" fmla="*/ 2303361 w 8287473"/>
                <a:gd name="connsiteY2" fmla="*/ 4219243 h 5029531"/>
                <a:gd name="connsiteX3" fmla="*/ 3750197 w 8287473"/>
                <a:gd name="connsiteY3" fmla="*/ 2158948 h 5029531"/>
                <a:gd name="connsiteX4" fmla="*/ 4757194 w 8287473"/>
                <a:gd name="connsiteY4" fmla="*/ 341723 h 5029531"/>
                <a:gd name="connsiteX5" fmla="*/ 5359078 w 8287473"/>
                <a:gd name="connsiteY5" fmla="*/ 573217 h 5029531"/>
                <a:gd name="connsiteX6" fmla="*/ 5752617 w 8287473"/>
                <a:gd name="connsiteY6" fmla="*/ 40781 h 5029531"/>
                <a:gd name="connsiteX7" fmla="*/ 6169306 w 8287473"/>
                <a:gd name="connsiteY7" fmla="*/ 1858007 h 5029531"/>
                <a:gd name="connsiteX8" fmla="*/ 6389225 w 8287473"/>
                <a:gd name="connsiteY8" fmla="*/ 2737683 h 5029531"/>
                <a:gd name="connsiteX9" fmla="*/ 6759615 w 8287473"/>
                <a:gd name="connsiteY9" fmla="*/ 4219242 h 5029531"/>
                <a:gd name="connsiteX10" fmla="*/ 7132364 w 8287473"/>
                <a:gd name="connsiteY10" fmla="*/ 4779883 h 5029531"/>
                <a:gd name="connsiteX11" fmla="*/ 7697164 w 8287473"/>
                <a:gd name="connsiteY11" fmla="*/ 5006321 h 5029531"/>
                <a:gd name="connsiteX12" fmla="*/ 8287473 w 8287473"/>
                <a:gd name="connsiteY12" fmla="*/ 5017895 h 50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7473" h="5029531">
                  <a:moveTo>
                    <a:pt x="0" y="4913723"/>
                  </a:moveTo>
                  <a:cubicBezTo>
                    <a:pt x="452377" y="4862601"/>
                    <a:pt x="866172" y="4832700"/>
                    <a:pt x="1250065" y="4716953"/>
                  </a:cubicBezTo>
                  <a:cubicBezTo>
                    <a:pt x="1633958" y="4601206"/>
                    <a:pt x="1840373" y="4576129"/>
                    <a:pt x="2303361" y="4219243"/>
                  </a:cubicBezTo>
                  <a:cubicBezTo>
                    <a:pt x="2766349" y="3862357"/>
                    <a:pt x="3341225" y="2805201"/>
                    <a:pt x="3750197" y="2158948"/>
                  </a:cubicBezTo>
                  <a:cubicBezTo>
                    <a:pt x="4159169" y="1512695"/>
                    <a:pt x="4489047" y="606011"/>
                    <a:pt x="4757194" y="341723"/>
                  </a:cubicBezTo>
                  <a:cubicBezTo>
                    <a:pt x="5025341" y="77435"/>
                    <a:pt x="5193174" y="623374"/>
                    <a:pt x="5359078" y="573217"/>
                  </a:cubicBezTo>
                  <a:cubicBezTo>
                    <a:pt x="5524982" y="523060"/>
                    <a:pt x="5617579" y="-173351"/>
                    <a:pt x="5752617" y="40781"/>
                  </a:cubicBezTo>
                  <a:cubicBezTo>
                    <a:pt x="5887655" y="254913"/>
                    <a:pt x="6063205" y="1408523"/>
                    <a:pt x="6169306" y="1858007"/>
                  </a:cubicBezTo>
                  <a:cubicBezTo>
                    <a:pt x="6275407" y="2307491"/>
                    <a:pt x="6389225" y="2737683"/>
                    <a:pt x="6389225" y="2737683"/>
                  </a:cubicBezTo>
                  <a:cubicBezTo>
                    <a:pt x="6487610" y="3131222"/>
                    <a:pt x="6635759" y="3878876"/>
                    <a:pt x="6759615" y="4219242"/>
                  </a:cubicBezTo>
                  <a:cubicBezTo>
                    <a:pt x="6883471" y="4559608"/>
                    <a:pt x="6976106" y="4648703"/>
                    <a:pt x="7132364" y="4779883"/>
                  </a:cubicBezTo>
                  <a:cubicBezTo>
                    <a:pt x="7288622" y="4911063"/>
                    <a:pt x="7498465" y="4956164"/>
                    <a:pt x="7697164" y="5006321"/>
                  </a:cubicBezTo>
                  <a:cubicBezTo>
                    <a:pt x="7895863" y="5056478"/>
                    <a:pt x="8080094" y="5008249"/>
                    <a:pt x="8287473" y="5017895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79E5A-E0BA-5E42-99DF-603E932EA712}"/>
              </a:ext>
            </a:extLst>
          </p:cNvPr>
          <p:cNvGrpSpPr/>
          <p:nvPr/>
        </p:nvGrpSpPr>
        <p:grpSpPr>
          <a:xfrm rot="5400000">
            <a:off x="14213659" y="6403530"/>
            <a:ext cx="8365748" cy="5045151"/>
            <a:chOff x="7565833" y="3595907"/>
            <a:chExt cx="7159458" cy="504515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9DED0E-44AB-2342-9A1F-A6FD01F34B15}"/>
                </a:ext>
              </a:extLst>
            </p:cNvPr>
            <p:cNvSpPr/>
            <p:nvPr/>
          </p:nvSpPr>
          <p:spPr>
            <a:xfrm>
              <a:off x="7603730" y="3605427"/>
              <a:ext cx="7116793" cy="5035631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16793" h="5035631">
                  <a:moveTo>
                    <a:pt x="0" y="4987376"/>
                  </a:moveTo>
                  <a:cubicBezTo>
                    <a:pt x="242258" y="4970842"/>
                    <a:pt x="484517" y="4954308"/>
                    <a:pt x="733245" y="4918365"/>
                  </a:cubicBezTo>
                  <a:cubicBezTo>
                    <a:pt x="981973" y="4882422"/>
                    <a:pt x="1262332" y="4875233"/>
                    <a:pt x="1492370" y="4771716"/>
                  </a:cubicBezTo>
                  <a:cubicBezTo>
                    <a:pt x="1722408" y="4668199"/>
                    <a:pt x="1963948" y="4419471"/>
                    <a:pt x="2113472" y="4297263"/>
                  </a:cubicBezTo>
                  <a:cubicBezTo>
                    <a:pt x="2262996" y="4175055"/>
                    <a:pt x="2228491" y="4216749"/>
                    <a:pt x="2389517" y="4038470"/>
                  </a:cubicBezTo>
                  <a:cubicBezTo>
                    <a:pt x="2550543" y="3860191"/>
                    <a:pt x="2757577" y="3762425"/>
                    <a:pt x="3079630" y="3227587"/>
                  </a:cubicBezTo>
                  <a:cubicBezTo>
                    <a:pt x="3401683" y="2692749"/>
                    <a:pt x="3983966" y="1145746"/>
                    <a:pt x="4321834" y="829444"/>
                  </a:cubicBezTo>
                  <a:cubicBezTo>
                    <a:pt x="4659702" y="513142"/>
                    <a:pt x="4887896" y="1426105"/>
                    <a:pt x="5106837" y="1329776"/>
                  </a:cubicBezTo>
                  <a:cubicBezTo>
                    <a:pt x="5325778" y="1233447"/>
                    <a:pt x="5525182" y="472073"/>
                    <a:pt x="5635482" y="251473"/>
                  </a:cubicBezTo>
                  <a:cubicBezTo>
                    <a:pt x="5745782" y="30873"/>
                    <a:pt x="5725911" y="-19705"/>
                    <a:pt x="5768638" y="6174"/>
                  </a:cubicBezTo>
                  <a:cubicBezTo>
                    <a:pt x="5811365" y="32053"/>
                    <a:pt x="5848304" y="150205"/>
                    <a:pt x="5891842" y="406749"/>
                  </a:cubicBezTo>
                  <a:cubicBezTo>
                    <a:pt x="5935380" y="663293"/>
                    <a:pt x="5980981" y="1066670"/>
                    <a:pt x="6029864" y="1545436"/>
                  </a:cubicBezTo>
                  <a:cubicBezTo>
                    <a:pt x="6078747" y="2024202"/>
                    <a:pt x="6142008" y="2845150"/>
                    <a:pt x="6185140" y="3279346"/>
                  </a:cubicBezTo>
                  <a:cubicBezTo>
                    <a:pt x="6228272" y="3713542"/>
                    <a:pt x="6242650" y="3906199"/>
                    <a:pt x="6288657" y="4150614"/>
                  </a:cubicBezTo>
                  <a:cubicBezTo>
                    <a:pt x="6334664" y="4395029"/>
                    <a:pt x="6399362" y="4612127"/>
                    <a:pt x="6461185" y="4745836"/>
                  </a:cubicBezTo>
                  <a:cubicBezTo>
                    <a:pt x="6523008" y="4879545"/>
                    <a:pt x="6600646" y="4905425"/>
                    <a:pt x="6659593" y="4952870"/>
                  </a:cubicBezTo>
                  <a:cubicBezTo>
                    <a:pt x="6718540" y="5000315"/>
                    <a:pt x="6738668" y="5019006"/>
                    <a:pt x="6814868" y="5030508"/>
                  </a:cubicBezTo>
                  <a:cubicBezTo>
                    <a:pt x="6891068" y="5042010"/>
                    <a:pt x="7003930" y="5031946"/>
                    <a:pt x="7116793" y="502188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9436BF-7AB7-394F-B898-2CF063CD9F19}"/>
                </a:ext>
              </a:extLst>
            </p:cNvPr>
            <p:cNvGrpSpPr/>
            <p:nvPr/>
          </p:nvGrpSpPr>
          <p:grpSpPr>
            <a:xfrm rot="16200000">
              <a:off x="8480250" y="2689729"/>
              <a:ext cx="5029530" cy="6858363"/>
              <a:chOff x="17509381" y="3468263"/>
              <a:chExt cx="5029530" cy="6807828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397FA53-88B9-4F4A-B17C-283F253D6EF4}"/>
                  </a:ext>
                </a:extLst>
              </p:cNvPr>
              <p:cNvSpPr/>
              <p:nvPr/>
            </p:nvSpPr>
            <p:spPr>
              <a:xfrm>
                <a:off x="17509384" y="5070398"/>
                <a:ext cx="4218195" cy="5205693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29677"/>
                  <a:gd name="connsiteY0" fmla="*/ 0 h 4059382"/>
                  <a:gd name="connsiteX1" fmla="*/ 623454 w 2329677"/>
                  <a:gd name="connsiteY1" fmla="*/ 1316182 h 4059382"/>
                  <a:gd name="connsiteX2" fmla="*/ 2329257 w 2329677"/>
                  <a:gd name="connsiteY2" fmla="*/ 2199080 h 4059382"/>
                  <a:gd name="connsiteX3" fmla="*/ 457200 w 2329677"/>
                  <a:gd name="connsiteY3" fmla="*/ 3089564 h 4059382"/>
                  <a:gd name="connsiteX4" fmla="*/ 0 w 2329677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677" h="4059382">
                    <a:moveTo>
                      <a:pt x="27709" y="0"/>
                    </a:moveTo>
                    <a:cubicBezTo>
                      <a:pt x="130463" y="437573"/>
                      <a:pt x="239863" y="949669"/>
                      <a:pt x="623454" y="1316182"/>
                    </a:cubicBezTo>
                    <a:cubicBezTo>
                      <a:pt x="1007045" y="1682695"/>
                      <a:pt x="2356966" y="1903516"/>
                      <a:pt x="2329257" y="2199080"/>
                    </a:cubicBezTo>
                    <a:cubicBezTo>
                      <a:pt x="2301548" y="2494644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19000">
                    <a:schemeClr val="bg1">
                      <a:lumMod val="85000"/>
                      <a:alpha val="75000"/>
                    </a:schemeClr>
                  </a:gs>
                  <a:gs pos="90000">
                    <a:srgbClr val="843C0C"/>
                  </a:gs>
                  <a:gs pos="50000">
                    <a:srgbClr val="DFC27D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7583485-484D-8744-B154-0C7D022611AC}"/>
                  </a:ext>
                </a:extLst>
              </p:cNvPr>
              <p:cNvSpPr/>
              <p:nvPr/>
            </p:nvSpPr>
            <p:spPr>
              <a:xfrm>
                <a:off x="17509381" y="7994657"/>
                <a:ext cx="5029530" cy="2281433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05850"/>
                  <a:gd name="connsiteY0" fmla="*/ 0 h 4059382"/>
                  <a:gd name="connsiteX1" fmla="*/ 623454 w 2305850"/>
                  <a:gd name="connsiteY1" fmla="*/ 1316182 h 4059382"/>
                  <a:gd name="connsiteX2" fmla="*/ 2305424 w 2305850"/>
                  <a:gd name="connsiteY2" fmla="*/ 2213323 h 4059382"/>
                  <a:gd name="connsiteX3" fmla="*/ 457200 w 2305850"/>
                  <a:gd name="connsiteY3" fmla="*/ 3089564 h 4059382"/>
                  <a:gd name="connsiteX4" fmla="*/ 0 w 2305850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850" h="4059382">
                    <a:moveTo>
                      <a:pt x="27709" y="0"/>
                    </a:moveTo>
                    <a:cubicBezTo>
                      <a:pt x="130463" y="437573"/>
                      <a:pt x="243835" y="947295"/>
                      <a:pt x="623454" y="1316182"/>
                    </a:cubicBezTo>
                    <a:cubicBezTo>
                      <a:pt x="1003073" y="1685069"/>
                      <a:pt x="2333133" y="1917759"/>
                      <a:pt x="2305424" y="2213323"/>
                    </a:cubicBezTo>
                    <a:cubicBezTo>
                      <a:pt x="2277715" y="2508887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31000">
                    <a:srgbClr val="843C0C">
                      <a:alpha val="75000"/>
                    </a:srgbClr>
                  </a:gs>
                  <a:gs pos="1000">
                    <a:srgbClr val="DFC27D"/>
                  </a:gs>
                  <a:gs pos="85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754FFA8D-878C-2D43-BB29-0B70467DE22E}"/>
                  </a:ext>
                </a:extLst>
              </p:cNvPr>
              <p:cNvSpPr/>
              <p:nvPr/>
            </p:nvSpPr>
            <p:spPr>
              <a:xfrm>
                <a:off x="17532733" y="3468263"/>
                <a:ext cx="1079970" cy="4983620"/>
              </a:xfrm>
              <a:custGeom>
                <a:avLst/>
                <a:gdLst>
                  <a:gd name="connsiteX0" fmla="*/ 27709 w 2369537"/>
                  <a:gd name="connsiteY0" fmla="*/ 0 h 4059382"/>
                  <a:gd name="connsiteX1" fmla="*/ 623454 w 2369537"/>
                  <a:gd name="connsiteY1" fmla="*/ 1316182 h 4059382"/>
                  <a:gd name="connsiteX2" fmla="*/ 2369127 w 2369537"/>
                  <a:gd name="connsiteY2" fmla="*/ 2646218 h 4059382"/>
                  <a:gd name="connsiteX3" fmla="*/ 457200 w 2369537"/>
                  <a:gd name="connsiteY3" fmla="*/ 3089564 h 4059382"/>
                  <a:gd name="connsiteX4" fmla="*/ 0 w 2369537"/>
                  <a:gd name="connsiteY4" fmla="*/ 4059382 h 4059382"/>
                  <a:gd name="connsiteX0" fmla="*/ 27709 w 2321423"/>
                  <a:gd name="connsiteY0" fmla="*/ 0 h 4059382"/>
                  <a:gd name="connsiteX1" fmla="*/ 623454 w 2321423"/>
                  <a:gd name="connsiteY1" fmla="*/ 1316182 h 4059382"/>
                  <a:gd name="connsiteX2" fmla="*/ 2321001 w 2321423"/>
                  <a:gd name="connsiteY2" fmla="*/ 2203766 h 4059382"/>
                  <a:gd name="connsiteX3" fmla="*/ 457200 w 2321423"/>
                  <a:gd name="connsiteY3" fmla="*/ 3089564 h 4059382"/>
                  <a:gd name="connsiteX4" fmla="*/ 0 w 2321423"/>
                  <a:gd name="connsiteY4" fmla="*/ 4059382 h 405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1423" h="4059382">
                    <a:moveTo>
                      <a:pt x="27709" y="0"/>
                    </a:moveTo>
                    <a:cubicBezTo>
                      <a:pt x="130463" y="437573"/>
                      <a:pt x="241239" y="948888"/>
                      <a:pt x="623454" y="1316182"/>
                    </a:cubicBezTo>
                    <a:cubicBezTo>
                      <a:pt x="1005669" y="1683476"/>
                      <a:pt x="2348710" y="1908202"/>
                      <a:pt x="2321001" y="2203766"/>
                    </a:cubicBezTo>
                    <a:cubicBezTo>
                      <a:pt x="2293292" y="2499330"/>
                      <a:pt x="852054" y="2854037"/>
                      <a:pt x="457200" y="3089564"/>
                    </a:cubicBezTo>
                    <a:cubicBezTo>
                      <a:pt x="62346" y="3325091"/>
                      <a:pt x="31173" y="3692236"/>
                      <a:pt x="0" y="4059382"/>
                    </a:cubicBezTo>
                  </a:path>
                </a:pathLst>
              </a:custGeom>
              <a:gradFill flip="none" rotWithShape="1">
                <a:gsLst>
                  <a:gs pos="89000">
                    <a:schemeClr val="bg1">
                      <a:lumMod val="85000"/>
                      <a:alpha val="79757"/>
                    </a:schemeClr>
                  </a:gs>
                  <a:gs pos="34000">
                    <a:srgbClr val="35978F"/>
                  </a:gs>
                  <a:gs pos="100000">
                    <a:srgbClr val="843C0C"/>
                  </a:gs>
                  <a:gs pos="100000">
                    <a:srgbClr val="DFC27D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3A820F2-7985-8B46-AB1A-3529841CF182}"/>
                </a:ext>
              </a:extLst>
            </p:cNvPr>
            <p:cNvSpPr/>
            <p:nvPr/>
          </p:nvSpPr>
          <p:spPr>
            <a:xfrm>
              <a:off x="7608498" y="3595907"/>
              <a:ext cx="7116793" cy="5035631"/>
            </a:xfrm>
            <a:custGeom>
              <a:avLst/>
              <a:gdLst>
                <a:gd name="connsiteX0" fmla="*/ 0 w 7116793"/>
                <a:gd name="connsiteY0" fmla="*/ 5006238 h 5054493"/>
                <a:gd name="connsiteX1" fmla="*/ 733245 w 7116793"/>
                <a:gd name="connsiteY1" fmla="*/ 4937227 h 5054493"/>
                <a:gd name="connsiteX2" fmla="*/ 1492370 w 7116793"/>
                <a:gd name="connsiteY2" fmla="*/ 4790578 h 5054493"/>
                <a:gd name="connsiteX3" fmla="*/ 2113472 w 7116793"/>
                <a:gd name="connsiteY3" fmla="*/ 4316125 h 5054493"/>
                <a:gd name="connsiteX4" fmla="*/ 2389517 w 7116793"/>
                <a:gd name="connsiteY4" fmla="*/ 4057332 h 5054493"/>
                <a:gd name="connsiteX5" fmla="*/ 3079630 w 7116793"/>
                <a:gd name="connsiteY5" fmla="*/ 3246449 h 5054493"/>
                <a:gd name="connsiteX6" fmla="*/ 4321834 w 7116793"/>
                <a:gd name="connsiteY6" fmla="*/ 848306 h 5054493"/>
                <a:gd name="connsiteX7" fmla="*/ 4942936 w 7116793"/>
                <a:gd name="connsiteY7" fmla="*/ 1340012 h 5054493"/>
                <a:gd name="connsiteX8" fmla="*/ 5641676 w 7116793"/>
                <a:gd name="connsiteY8" fmla="*/ 192698 h 5054493"/>
                <a:gd name="connsiteX9" fmla="*/ 5762445 w 7116793"/>
                <a:gd name="connsiteY9" fmla="*/ 28797 h 5054493"/>
                <a:gd name="connsiteX10" fmla="*/ 5840083 w 7116793"/>
                <a:gd name="connsiteY10" fmla="*/ 166819 h 5054493"/>
                <a:gd name="connsiteX11" fmla="*/ 6029864 w 7116793"/>
                <a:gd name="connsiteY11" fmla="*/ 1564298 h 5054493"/>
                <a:gd name="connsiteX12" fmla="*/ 6185140 w 7116793"/>
                <a:gd name="connsiteY12" fmla="*/ 3298208 h 5054493"/>
                <a:gd name="connsiteX13" fmla="*/ 6288657 w 7116793"/>
                <a:gd name="connsiteY13" fmla="*/ 4169476 h 5054493"/>
                <a:gd name="connsiteX14" fmla="*/ 6461185 w 7116793"/>
                <a:gd name="connsiteY14" fmla="*/ 4764698 h 5054493"/>
                <a:gd name="connsiteX15" fmla="*/ 6659593 w 7116793"/>
                <a:gd name="connsiteY15" fmla="*/ 4971732 h 5054493"/>
                <a:gd name="connsiteX16" fmla="*/ 6814868 w 7116793"/>
                <a:gd name="connsiteY16" fmla="*/ 5049370 h 5054493"/>
                <a:gd name="connsiteX17" fmla="*/ 7116793 w 7116793"/>
                <a:gd name="connsiteY17" fmla="*/ 5040744 h 5054493"/>
                <a:gd name="connsiteX0" fmla="*/ 0 w 7116793"/>
                <a:gd name="connsiteY0" fmla="*/ 4982787 h 5031042"/>
                <a:gd name="connsiteX1" fmla="*/ 733245 w 7116793"/>
                <a:gd name="connsiteY1" fmla="*/ 4913776 h 5031042"/>
                <a:gd name="connsiteX2" fmla="*/ 1492370 w 7116793"/>
                <a:gd name="connsiteY2" fmla="*/ 4767127 h 5031042"/>
                <a:gd name="connsiteX3" fmla="*/ 2113472 w 7116793"/>
                <a:gd name="connsiteY3" fmla="*/ 4292674 h 5031042"/>
                <a:gd name="connsiteX4" fmla="*/ 2389517 w 7116793"/>
                <a:gd name="connsiteY4" fmla="*/ 4033881 h 5031042"/>
                <a:gd name="connsiteX5" fmla="*/ 3079630 w 7116793"/>
                <a:gd name="connsiteY5" fmla="*/ 3222998 h 5031042"/>
                <a:gd name="connsiteX6" fmla="*/ 4321834 w 7116793"/>
                <a:gd name="connsiteY6" fmla="*/ 824855 h 5031042"/>
                <a:gd name="connsiteX7" fmla="*/ 4942936 w 7116793"/>
                <a:gd name="connsiteY7" fmla="*/ 1316561 h 5031042"/>
                <a:gd name="connsiteX8" fmla="*/ 5641676 w 7116793"/>
                <a:gd name="connsiteY8" fmla="*/ 169247 h 5031042"/>
                <a:gd name="connsiteX9" fmla="*/ 5745192 w 7116793"/>
                <a:gd name="connsiteY9" fmla="*/ 48478 h 5031042"/>
                <a:gd name="connsiteX10" fmla="*/ 5840083 w 7116793"/>
                <a:gd name="connsiteY10" fmla="*/ 143368 h 5031042"/>
                <a:gd name="connsiteX11" fmla="*/ 6029864 w 7116793"/>
                <a:gd name="connsiteY11" fmla="*/ 1540847 h 5031042"/>
                <a:gd name="connsiteX12" fmla="*/ 6185140 w 7116793"/>
                <a:gd name="connsiteY12" fmla="*/ 3274757 h 5031042"/>
                <a:gd name="connsiteX13" fmla="*/ 6288657 w 7116793"/>
                <a:gd name="connsiteY13" fmla="*/ 4146025 h 5031042"/>
                <a:gd name="connsiteX14" fmla="*/ 6461185 w 7116793"/>
                <a:gd name="connsiteY14" fmla="*/ 4741247 h 5031042"/>
                <a:gd name="connsiteX15" fmla="*/ 6659593 w 7116793"/>
                <a:gd name="connsiteY15" fmla="*/ 4948281 h 5031042"/>
                <a:gd name="connsiteX16" fmla="*/ 6814868 w 7116793"/>
                <a:gd name="connsiteY16" fmla="*/ 5025919 h 5031042"/>
                <a:gd name="connsiteX17" fmla="*/ 7116793 w 7116793"/>
                <a:gd name="connsiteY17" fmla="*/ 5017293 h 5031042"/>
                <a:gd name="connsiteX0" fmla="*/ 0 w 7116793"/>
                <a:gd name="connsiteY0" fmla="*/ 4969625 h 5017880"/>
                <a:gd name="connsiteX1" fmla="*/ 733245 w 7116793"/>
                <a:gd name="connsiteY1" fmla="*/ 4900614 h 5017880"/>
                <a:gd name="connsiteX2" fmla="*/ 1492370 w 7116793"/>
                <a:gd name="connsiteY2" fmla="*/ 4753965 h 5017880"/>
                <a:gd name="connsiteX3" fmla="*/ 2113472 w 7116793"/>
                <a:gd name="connsiteY3" fmla="*/ 4279512 h 5017880"/>
                <a:gd name="connsiteX4" fmla="*/ 2389517 w 7116793"/>
                <a:gd name="connsiteY4" fmla="*/ 4020719 h 5017880"/>
                <a:gd name="connsiteX5" fmla="*/ 3079630 w 7116793"/>
                <a:gd name="connsiteY5" fmla="*/ 3209836 h 5017880"/>
                <a:gd name="connsiteX6" fmla="*/ 4321834 w 7116793"/>
                <a:gd name="connsiteY6" fmla="*/ 811693 h 5017880"/>
                <a:gd name="connsiteX7" fmla="*/ 4942936 w 7116793"/>
                <a:gd name="connsiteY7" fmla="*/ 1303399 h 5017880"/>
                <a:gd name="connsiteX8" fmla="*/ 5641676 w 7116793"/>
                <a:gd name="connsiteY8" fmla="*/ 156085 h 5017880"/>
                <a:gd name="connsiteX9" fmla="*/ 5745192 w 7116793"/>
                <a:gd name="connsiteY9" fmla="*/ 35316 h 5017880"/>
                <a:gd name="connsiteX10" fmla="*/ 5891842 w 7116793"/>
                <a:gd name="connsiteY10" fmla="*/ 388998 h 5017880"/>
                <a:gd name="connsiteX11" fmla="*/ 6029864 w 7116793"/>
                <a:gd name="connsiteY11" fmla="*/ 1527685 h 5017880"/>
                <a:gd name="connsiteX12" fmla="*/ 6185140 w 7116793"/>
                <a:gd name="connsiteY12" fmla="*/ 3261595 h 5017880"/>
                <a:gd name="connsiteX13" fmla="*/ 6288657 w 7116793"/>
                <a:gd name="connsiteY13" fmla="*/ 4132863 h 5017880"/>
                <a:gd name="connsiteX14" fmla="*/ 6461185 w 7116793"/>
                <a:gd name="connsiteY14" fmla="*/ 4728085 h 5017880"/>
                <a:gd name="connsiteX15" fmla="*/ 6659593 w 7116793"/>
                <a:gd name="connsiteY15" fmla="*/ 4935119 h 5017880"/>
                <a:gd name="connsiteX16" fmla="*/ 6814868 w 7116793"/>
                <a:gd name="connsiteY16" fmla="*/ 5012757 h 5017880"/>
                <a:gd name="connsiteX17" fmla="*/ 7116793 w 7116793"/>
                <a:gd name="connsiteY17" fmla="*/ 5004131 h 5017880"/>
                <a:gd name="connsiteX0" fmla="*/ 0 w 7116793"/>
                <a:gd name="connsiteY0" fmla="*/ 4944066 h 4992321"/>
                <a:gd name="connsiteX1" fmla="*/ 733245 w 7116793"/>
                <a:gd name="connsiteY1" fmla="*/ 4875055 h 4992321"/>
                <a:gd name="connsiteX2" fmla="*/ 1492370 w 7116793"/>
                <a:gd name="connsiteY2" fmla="*/ 4728406 h 4992321"/>
                <a:gd name="connsiteX3" fmla="*/ 2113472 w 7116793"/>
                <a:gd name="connsiteY3" fmla="*/ 4253953 h 4992321"/>
                <a:gd name="connsiteX4" fmla="*/ 2389517 w 7116793"/>
                <a:gd name="connsiteY4" fmla="*/ 3995160 h 4992321"/>
                <a:gd name="connsiteX5" fmla="*/ 3079630 w 7116793"/>
                <a:gd name="connsiteY5" fmla="*/ 3184277 h 4992321"/>
                <a:gd name="connsiteX6" fmla="*/ 4321834 w 7116793"/>
                <a:gd name="connsiteY6" fmla="*/ 786134 h 4992321"/>
                <a:gd name="connsiteX7" fmla="*/ 4942936 w 7116793"/>
                <a:gd name="connsiteY7" fmla="*/ 1277840 h 4992321"/>
                <a:gd name="connsiteX8" fmla="*/ 5658928 w 7116793"/>
                <a:gd name="connsiteY8" fmla="*/ 208163 h 4992321"/>
                <a:gd name="connsiteX9" fmla="*/ 5745192 w 7116793"/>
                <a:gd name="connsiteY9" fmla="*/ 9757 h 4992321"/>
                <a:gd name="connsiteX10" fmla="*/ 5891842 w 7116793"/>
                <a:gd name="connsiteY10" fmla="*/ 363439 h 4992321"/>
                <a:gd name="connsiteX11" fmla="*/ 6029864 w 7116793"/>
                <a:gd name="connsiteY11" fmla="*/ 1502126 h 4992321"/>
                <a:gd name="connsiteX12" fmla="*/ 6185140 w 7116793"/>
                <a:gd name="connsiteY12" fmla="*/ 3236036 h 4992321"/>
                <a:gd name="connsiteX13" fmla="*/ 6288657 w 7116793"/>
                <a:gd name="connsiteY13" fmla="*/ 4107304 h 4992321"/>
                <a:gd name="connsiteX14" fmla="*/ 6461185 w 7116793"/>
                <a:gd name="connsiteY14" fmla="*/ 4702526 h 4992321"/>
                <a:gd name="connsiteX15" fmla="*/ 6659593 w 7116793"/>
                <a:gd name="connsiteY15" fmla="*/ 4909560 h 4992321"/>
                <a:gd name="connsiteX16" fmla="*/ 6814868 w 7116793"/>
                <a:gd name="connsiteY16" fmla="*/ 4987198 h 4992321"/>
                <a:gd name="connsiteX17" fmla="*/ 7116793 w 7116793"/>
                <a:gd name="connsiteY17" fmla="*/ 4978572 h 4992321"/>
                <a:gd name="connsiteX0" fmla="*/ 0 w 7116793"/>
                <a:gd name="connsiteY0" fmla="*/ 4944239 h 4992494"/>
                <a:gd name="connsiteX1" fmla="*/ 733245 w 7116793"/>
                <a:gd name="connsiteY1" fmla="*/ 4875228 h 4992494"/>
                <a:gd name="connsiteX2" fmla="*/ 1492370 w 7116793"/>
                <a:gd name="connsiteY2" fmla="*/ 4728579 h 4992494"/>
                <a:gd name="connsiteX3" fmla="*/ 2113472 w 7116793"/>
                <a:gd name="connsiteY3" fmla="*/ 4254126 h 4992494"/>
                <a:gd name="connsiteX4" fmla="*/ 2389517 w 7116793"/>
                <a:gd name="connsiteY4" fmla="*/ 3995333 h 4992494"/>
                <a:gd name="connsiteX5" fmla="*/ 3079630 w 7116793"/>
                <a:gd name="connsiteY5" fmla="*/ 3184450 h 4992494"/>
                <a:gd name="connsiteX6" fmla="*/ 4321834 w 7116793"/>
                <a:gd name="connsiteY6" fmla="*/ 786307 h 4992494"/>
                <a:gd name="connsiteX7" fmla="*/ 5106837 w 7116793"/>
                <a:gd name="connsiteY7" fmla="*/ 1286639 h 4992494"/>
                <a:gd name="connsiteX8" fmla="*/ 5658928 w 7116793"/>
                <a:gd name="connsiteY8" fmla="*/ 208336 h 4992494"/>
                <a:gd name="connsiteX9" fmla="*/ 5745192 w 7116793"/>
                <a:gd name="connsiteY9" fmla="*/ 9930 h 4992494"/>
                <a:gd name="connsiteX10" fmla="*/ 5891842 w 7116793"/>
                <a:gd name="connsiteY10" fmla="*/ 363612 h 4992494"/>
                <a:gd name="connsiteX11" fmla="*/ 6029864 w 7116793"/>
                <a:gd name="connsiteY11" fmla="*/ 1502299 h 4992494"/>
                <a:gd name="connsiteX12" fmla="*/ 6185140 w 7116793"/>
                <a:gd name="connsiteY12" fmla="*/ 3236209 h 4992494"/>
                <a:gd name="connsiteX13" fmla="*/ 6288657 w 7116793"/>
                <a:gd name="connsiteY13" fmla="*/ 4107477 h 4992494"/>
                <a:gd name="connsiteX14" fmla="*/ 6461185 w 7116793"/>
                <a:gd name="connsiteY14" fmla="*/ 4702699 h 4992494"/>
                <a:gd name="connsiteX15" fmla="*/ 6659593 w 7116793"/>
                <a:gd name="connsiteY15" fmla="*/ 4909733 h 4992494"/>
                <a:gd name="connsiteX16" fmla="*/ 6814868 w 7116793"/>
                <a:gd name="connsiteY16" fmla="*/ 4987371 h 4992494"/>
                <a:gd name="connsiteX17" fmla="*/ 7116793 w 7116793"/>
                <a:gd name="connsiteY17" fmla="*/ 4978745 h 4992494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58928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  <a:gd name="connsiteX0" fmla="*/ 0 w 7116793"/>
                <a:gd name="connsiteY0" fmla="*/ 4987376 h 5035631"/>
                <a:gd name="connsiteX1" fmla="*/ 733245 w 7116793"/>
                <a:gd name="connsiteY1" fmla="*/ 4918365 h 5035631"/>
                <a:gd name="connsiteX2" fmla="*/ 1492370 w 7116793"/>
                <a:gd name="connsiteY2" fmla="*/ 4771716 h 5035631"/>
                <a:gd name="connsiteX3" fmla="*/ 2113472 w 7116793"/>
                <a:gd name="connsiteY3" fmla="*/ 4297263 h 5035631"/>
                <a:gd name="connsiteX4" fmla="*/ 2389517 w 7116793"/>
                <a:gd name="connsiteY4" fmla="*/ 4038470 h 5035631"/>
                <a:gd name="connsiteX5" fmla="*/ 3079630 w 7116793"/>
                <a:gd name="connsiteY5" fmla="*/ 3227587 h 5035631"/>
                <a:gd name="connsiteX6" fmla="*/ 4321834 w 7116793"/>
                <a:gd name="connsiteY6" fmla="*/ 829444 h 5035631"/>
                <a:gd name="connsiteX7" fmla="*/ 5106837 w 7116793"/>
                <a:gd name="connsiteY7" fmla="*/ 1329776 h 5035631"/>
                <a:gd name="connsiteX8" fmla="*/ 5635482 w 7116793"/>
                <a:gd name="connsiteY8" fmla="*/ 251473 h 5035631"/>
                <a:gd name="connsiteX9" fmla="*/ 5768638 w 7116793"/>
                <a:gd name="connsiteY9" fmla="*/ 6174 h 5035631"/>
                <a:gd name="connsiteX10" fmla="*/ 5891842 w 7116793"/>
                <a:gd name="connsiteY10" fmla="*/ 406749 h 5035631"/>
                <a:gd name="connsiteX11" fmla="*/ 6029864 w 7116793"/>
                <a:gd name="connsiteY11" fmla="*/ 1545436 h 5035631"/>
                <a:gd name="connsiteX12" fmla="*/ 6185140 w 7116793"/>
                <a:gd name="connsiteY12" fmla="*/ 3279346 h 5035631"/>
                <a:gd name="connsiteX13" fmla="*/ 6288657 w 7116793"/>
                <a:gd name="connsiteY13" fmla="*/ 4150614 h 5035631"/>
                <a:gd name="connsiteX14" fmla="*/ 6461185 w 7116793"/>
                <a:gd name="connsiteY14" fmla="*/ 4745836 h 5035631"/>
                <a:gd name="connsiteX15" fmla="*/ 6659593 w 7116793"/>
                <a:gd name="connsiteY15" fmla="*/ 4952870 h 5035631"/>
                <a:gd name="connsiteX16" fmla="*/ 6814868 w 7116793"/>
                <a:gd name="connsiteY16" fmla="*/ 5030508 h 5035631"/>
                <a:gd name="connsiteX17" fmla="*/ 7116793 w 7116793"/>
                <a:gd name="connsiteY17" fmla="*/ 5021882 h 503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16793" h="5035631">
                  <a:moveTo>
                    <a:pt x="0" y="4987376"/>
                  </a:moveTo>
                  <a:cubicBezTo>
                    <a:pt x="242258" y="4970842"/>
                    <a:pt x="484517" y="4954308"/>
                    <a:pt x="733245" y="4918365"/>
                  </a:cubicBezTo>
                  <a:cubicBezTo>
                    <a:pt x="981973" y="4882422"/>
                    <a:pt x="1262332" y="4875233"/>
                    <a:pt x="1492370" y="4771716"/>
                  </a:cubicBezTo>
                  <a:cubicBezTo>
                    <a:pt x="1722408" y="4668199"/>
                    <a:pt x="1963948" y="4419471"/>
                    <a:pt x="2113472" y="4297263"/>
                  </a:cubicBezTo>
                  <a:cubicBezTo>
                    <a:pt x="2262996" y="4175055"/>
                    <a:pt x="2228491" y="4216749"/>
                    <a:pt x="2389517" y="4038470"/>
                  </a:cubicBezTo>
                  <a:cubicBezTo>
                    <a:pt x="2550543" y="3860191"/>
                    <a:pt x="2757577" y="3762425"/>
                    <a:pt x="3079630" y="3227587"/>
                  </a:cubicBezTo>
                  <a:cubicBezTo>
                    <a:pt x="3401683" y="2692749"/>
                    <a:pt x="3983966" y="1145746"/>
                    <a:pt x="4321834" y="829444"/>
                  </a:cubicBezTo>
                  <a:cubicBezTo>
                    <a:pt x="4659702" y="513142"/>
                    <a:pt x="4887896" y="1426105"/>
                    <a:pt x="5106837" y="1329776"/>
                  </a:cubicBezTo>
                  <a:cubicBezTo>
                    <a:pt x="5325778" y="1233447"/>
                    <a:pt x="5525182" y="472073"/>
                    <a:pt x="5635482" y="251473"/>
                  </a:cubicBezTo>
                  <a:cubicBezTo>
                    <a:pt x="5745782" y="30873"/>
                    <a:pt x="5725911" y="-19705"/>
                    <a:pt x="5768638" y="6174"/>
                  </a:cubicBezTo>
                  <a:cubicBezTo>
                    <a:pt x="5811365" y="32053"/>
                    <a:pt x="5848304" y="150205"/>
                    <a:pt x="5891842" y="406749"/>
                  </a:cubicBezTo>
                  <a:cubicBezTo>
                    <a:pt x="5935380" y="663293"/>
                    <a:pt x="5980981" y="1066670"/>
                    <a:pt x="6029864" y="1545436"/>
                  </a:cubicBezTo>
                  <a:cubicBezTo>
                    <a:pt x="6078747" y="2024202"/>
                    <a:pt x="6142008" y="2845150"/>
                    <a:pt x="6185140" y="3279346"/>
                  </a:cubicBezTo>
                  <a:cubicBezTo>
                    <a:pt x="6228272" y="3713542"/>
                    <a:pt x="6242650" y="3906199"/>
                    <a:pt x="6288657" y="4150614"/>
                  </a:cubicBezTo>
                  <a:cubicBezTo>
                    <a:pt x="6334664" y="4395029"/>
                    <a:pt x="6399362" y="4612127"/>
                    <a:pt x="6461185" y="4745836"/>
                  </a:cubicBezTo>
                  <a:cubicBezTo>
                    <a:pt x="6523008" y="4879545"/>
                    <a:pt x="6600646" y="4905425"/>
                    <a:pt x="6659593" y="4952870"/>
                  </a:cubicBezTo>
                  <a:cubicBezTo>
                    <a:pt x="6718540" y="5000315"/>
                    <a:pt x="6738668" y="5019006"/>
                    <a:pt x="6814868" y="5030508"/>
                  </a:cubicBezTo>
                  <a:cubicBezTo>
                    <a:pt x="6891068" y="5042010"/>
                    <a:pt x="7003930" y="5031946"/>
                    <a:pt x="7116793" y="5021882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20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372AB-4FE9-41BD-9DC2-034598F4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8823" y="4063831"/>
            <a:ext cx="13411928" cy="104163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6E3CB6-8F8A-49D3-8256-3F6CF13CC4CF}"/>
              </a:ext>
            </a:extLst>
          </p:cNvPr>
          <p:cNvSpPr/>
          <p:nvPr/>
        </p:nvSpPr>
        <p:spPr>
          <a:xfrm>
            <a:off x="8462931" y="10980420"/>
            <a:ext cx="1298448" cy="43891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B2D011-C1B9-48E0-906D-58F80A03AC84}"/>
              </a:ext>
            </a:extLst>
          </p:cNvPr>
          <p:cNvSpPr/>
          <p:nvPr/>
        </p:nvSpPr>
        <p:spPr>
          <a:xfrm>
            <a:off x="8778399" y="13414248"/>
            <a:ext cx="1298448" cy="438912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F6710-53AB-408D-A324-1278B8DEB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61" t="15600" r="28972" b="12799"/>
          <a:stretch/>
        </p:blipFill>
        <p:spPr>
          <a:xfrm>
            <a:off x="21194316" y="9272014"/>
            <a:ext cx="5452550" cy="52852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5EC5A1A-3571-497F-96D3-EBEFEA0E82CB}"/>
              </a:ext>
            </a:extLst>
          </p:cNvPr>
          <p:cNvSpPr txBox="1"/>
          <p:nvPr/>
        </p:nvSpPr>
        <p:spPr>
          <a:xfrm>
            <a:off x="5313659" y="2573768"/>
            <a:ext cx="10024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4800" b="1" dirty="0">
                <a:latin typeface="+mj-lt"/>
              </a:rPr>
              <a:t>The H. J. Andrews Watersheds: 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A6D52-FDCD-44EA-AD76-40E85ECAA6DA}"/>
              </a:ext>
            </a:extLst>
          </p:cNvPr>
          <p:cNvSpPr txBox="1"/>
          <p:nvPr/>
        </p:nvSpPr>
        <p:spPr>
          <a:xfrm>
            <a:off x="21194315" y="14918918"/>
            <a:ext cx="5301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Bywater-Reyes et. al., 2018</a:t>
            </a:r>
          </a:p>
        </p:txBody>
      </p:sp>
    </p:spTree>
    <p:extLst>
      <p:ext uri="{BB962C8B-B14F-4D97-AF65-F5344CB8AC3E}">
        <p14:creationId xmlns:p14="http://schemas.microsoft.com/office/powerpoint/2010/main" val="1602693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FAB76230-CED0-224B-ACFA-D0A09C4B0C88}"/>
              </a:ext>
            </a:extLst>
          </p:cNvPr>
          <p:cNvSpPr/>
          <p:nvPr/>
        </p:nvSpPr>
        <p:spPr>
          <a:xfrm rot="16200000" flipH="1">
            <a:off x="9252219" y="6433292"/>
            <a:ext cx="8465273" cy="5029531"/>
          </a:xfrm>
          <a:custGeom>
            <a:avLst/>
            <a:gdLst>
              <a:gd name="connsiteX0" fmla="*/ 0 w 8218025"/>
              <a:gd name="connsiteY0" fmla="*/ 4913723 h 5030804"/>
              <a:gd name="connsiteX1" fmla="*/ 1296364 w 8218025"/>
              <a:gd name="connsiteY1" fmla="*/ 4705379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49660 w 8218025"/>
              <a:gd name="connsiteY2" fmla="*/ 4277116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18025"/>
              <a:gd name="connsiteY0" fmla="*/ 4913723 h 5030804"/>
              <a:gd name="connsiteX1" fmla="*/ 1250065 w 8218025"/>
              <a:gd name="connsiteY1" fmla="*/ 4716953 h 5030804"/>
              <a:gd name="connsiteX2" fmla="*/ 2303361 w 8218025"/>
              <a:gd name="connsiteY2" fmla="*/ 4219243 h 5030804"/>
              <a:gd name="connsiteX3" fmla="*/ 3750197 w 8218025"/>
              <a:gd name="connsiteY3" fmla="*/ 2158948 h 5030804"/>
              <a:gd name="connsiteX4" fmla="*/ 4757194 w 8218025"/>
              <a:gd name="connsiteY4" fmla="*/ 341723 h 5030804"/>
              <a:gd name="connsiteX5" fmla="*/ 5359078 w 8218025"/>
              <a:gd name="connsiteY5" fmla="*/ 573217 h 5030804"/>
              <a:gd name="connsiteX6" fmla="*/ 5752617 w 8218025"/>
              <a:gd name="connsiteY6" fmla="*/ 40781 h 5030804"/>
              <a:gd name="connsiteX7" fmla="*/ 6169306 w 8218025"/>
              <a:gd name="connsiteY7" fmla="*/ 1858007 h 5030804"/>
              <a:gd name="connsiteX8" fmla="*/ 6389225 w 8218025"/>
              <a:gd name="connsiteY8" fmla="*/ 2737683 h 5030804"/>
              <a:gd name="connsiteX9" fmla="*/ 6759615 w 8218025"/>
              <a:gd name="connsiteY9" fmla="*/ 4219242 h 5030804"/>
              <a:gd name="connsiteX10" fmla="*/ 7025832 w 8218025"/>
              <a:gd name="connsiteY10" fmla="*/ 4682229 h 5030804"/>
              <a:gd name="connsiteX11" fmla="*/ 7697164 w 8218025"/>
              <a:gd name="connsiteY11" fmla="*/ 5006321 h 5030804"/>
              <a:gd name="connsiteX12" fmla="*/ 8218025 w 8218025"/>
              <a:gd name="connsiteY12" fmla="*/ 4983171 h 5030804"/>
              <a:gd name="connsiteX0" fmla="*/ 0 w 8287473"/>
              <a:gd name="connsiteY0" fmla="*/ 4913723 h 5044762"/>
              <a:gd name="connsiteX1" fmla="*/ 1250065 w 8287473"/>
              <a:gd name="connsiteY1" fmla="*/ 4716953 h 5044762"/>
              <a:gd name="connsiteX2" fmla="*/ 2303361 w 8287473"/>
              <a:gd name="connsiteY2" fmla="*/ 4219243 h 5044762"/>
              <a:gd name="connsiteX3" fmla="*/ 3750197 w 8287473"/>
              <a:gd name="connsiteY3" fmla="*/ 2158948 h 5044762"/>
              <a:gd name="connsiteX4" fmla="*/ 4757194 w 8287473"/>
              <a:gd name="connsiteY4" fmla="*/ 341723 h 5044762"/>
              <a:gd name="connsiteX5" fmla="*/ 5359078 w 8287473"/>
              <a:gd name="connsiteY5" fmla="*/ 573217 h 5044762"/>
              <a:gd name="connsiteX6" fmla="*/ 5752617 w 8287473"/>
              <a:gd name="connsiteY6" fmla="*/ 40781 h 5044762"/>
              <a:gd name="connsiteX7" fmla="*/ 6169306 w 8287473"/>
              <a:gd name="connsiteY7" fmla="*/ 1858007 h 5044762"/>
              <a:gd name="connsiteX8" fmla="*/ 6389225 w 8287473"/>
              <a:gd name="connsiteY8" fmla="*/ 2737683 h 5044762"/>
              <a:gd name="connsiteX9" fmla="*/ 6759615 w 8287473"/>
              <a:gd name="connsiteY9" fmla="*/ 4219242 h 5044762"/>
              <a:gd name="connsiteX10" fmla="*/ 7025832 w 8287473"/>
              <a:gd name="connsiteY10" fmla="*/ 4682229 h 5044762"/>
              <a:gd name="connsiteX11" fmla="*/ 7697164 w 8287473"/>
              <a:gd name="connsiteY11" fmla="*/ 5006321 h 5044762"/>
              <a:gd name="connsiteX12" fmla="*/ 8287473 w 8287473"/>
              <a:gd name="connsiteY12" fmla="*/ 5017895 h 5044762"/>
              <a:gd name="connsiteX0" fmla="*/ 0 w 8287473"/>
              <a:gd name="connsiteY0" fmla="*/ 4913723 h 5029531"/>
              <a:gd name="connsiteX1" fmla="*/ 1250065 w 8287473"/>
              <a:gd name="connsiteY1" fmla="*/ 4716953 h 5029531"/>
              <a:gd name="connsiteX2" fmla="*/ 2303361 w 8287473"/>
              <a:gd name="connsiteY2" fmla="*/ 4219243 h 5029531"/>
              <a:gd name="connsiteX3" fmla="*/ 3750197 w 8287473"/>
              <a:gd name="connsiteY3" fmla="*/ 2158948 h 5029531"/>
              <a:gd name="connsiteX4" fmla="*/ 4757194 w 8287473"/>
              <a:gd name="connsiteY4" fmla="*/ 341723 h 5029531"/>
              <a:gd name="connsiteX5" fmla="*/ 5359078 w 8287473"/>
              <a:gd name="connsiteY5" fmla="*/ 573217 h 5029531"/>
              <a:gd name="connsiteX6" fmla="*/ 5752617 w 8287473"/>
              <a:gd name="connsiteY6" fmla="*/ 40781 h 5029531"/>
              <a:gd name="connsiteX7" fmla="*/ 6169306 w 8287473"/>
              <a:gd name="connsiteY7" fmla="*/ 1858007 h 5029531"/>
              <a:gd name="connsiteX8" fmla="*/ 6389225 w 8287473"/>
              <a:gd name="connsiteY8" fmla="*/ 2737683 h 5029531"/>
              <a:gd name="connsiteX9" fmla="*/ 6759615 w 8287473"/>
              <a:gd name="connsiteY9" fmla="*/ 4219242 h 5029531"/>
              <a:gd name="connsiteX10" fmla="*/ 7025832 w 8287473"/>
              <a:gd name="connsiteY10" fmla="*/ 4682229 h 5029531"/>
              <a:gd name="connsiteX11" fmla="*/ 7697164 w 8287473"/>
              <a:gd name="connsiteY11" fmla="*/ 5006321 h 5029531"/>
              <a:gd name="connsiteX12" fmla="*/ 8287473 w 8287473"/>
              <a:gd name="connsiteY12" fmla="*/ 5017895 h 5029531"/>
              <a:gd name="connsiteX0" fmla="*/ 0 w 8465273"/>
              <a:gd name="connsiteY0" fmla="*/ 5015323 h 5029531"/>
              <a:gd name="connsiteX1" fmla="*/ 1427865 w 8465273"/>
              <a:gd name="connsiteY1" fmla="*/ 4716953 h 5029531"/>
              <a:gd name="connsiteX2" fmla="*/ 2481161 w 8465273"/>
              <a:gd name="connsiteY2" fmla="*/ 4219243 h 5029531"/>
              <a:gd name="connsiteX3" fmla="*/ 3927997 w 8465273"/>
              <a:gd name="connsiteY3" fmla="*/ 2158948 h 5029531"/>
              <a:gd name="connsiteX4" fmla="*/ 4934994 w 8465273"/>
              <a:gd name="connsiteY4" fmla="*/ 341723 h 5029531"/>
              <a:gd name="connsiteX5" fmla="*/ 5536878 w 8465273"/>
              <a:gd name="connsiteY5" fmla="*/ 573217 h 5029531"/>
              <a:gd name="connsiteX6" fmla="*/ 5930417 w 8465273"/>
              <a:gd name="connsiteY6" fmla="*/ 40781 h 5029531"/>
              <a:gd name="connsiteX7" fmla="*/ 6347106 w 8465273"/>
              <a:gd name="connsiteY7" fmla="*/ 1858007 h 5029531"/>
              <a:gd name="connsiteX8" fmla="*/ 6567025 w 8465273"/>
              <a:gd name="connsiteY8" fmla="*/ 2737683 h 5029531"/>
              <a:gd name="connsiteX9" fmla="*/ 6937415 w 8465273"/>
              <a:gd name="connsiteY9" fmla="*/ 4219242 h 5029531"/>
              <a:gd name="connsiteX10" fmla="*/ 7203632 w 8465273"/>
              <a:gd name="connsiteY10" fmla="*/ 4682229 h 5029531"/>
              <a:gd name="connsiteX11" fmla="*/ 7874964 w 8465273"/>
              <a:gd name="connsiteY11" fmla="*/ 5006321 h 5029531"/>
              <a:gd name="connsiteX12" fmla="*/ 8465273 w 8465273"/>
              <a:gd name="connsiteY12" fmla="*/ 5017895 h 502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65273" h="5029531">
                <a:moveTo>
                  <a:pt x="0" y="5015323"/>
                </a:moveTo>
                <a:cubicBezTo>
                  <a:pt x="452377" y="4964201"/>
                  <a:pt x="1014338" y="4849633"/>
                  <a:pt x="1427865" y="4716953"/>
                </a:cubicBezTo>
                <a:cubicBezTo>
                  <a:pt x="1841392" y="4584273"/>
                  <a:pt x="2018173" y="4576129"/>
                  <a:pt x="2481161" y="4219243"/>
                </a:cubicBezTo>
                <a:cubicBezTo>
                  <a:pt x="2944149" y="3862357"/>
                  <a:pt x="3519025" y="2805201"/>
                  <a:pt x="3927997" y="2158948"/>
                </a:cubicBezTo>
                <a:cubicBezTo>
                  <a:pt x="4336969" y="1512695"/>
                  <a:pt x="4666847" y="606011"/>
                  <a:pt x="4934994" y="341723"/>
                </a:cubicBezTo>
                <a:cubicBezTo>
                  <a:pt x="5203141" y="77435"/>
                  <a:pt x="5370974" y="623374"/>
                  <a:pt x="5536878" y="573217"/>
                </a:cubicBezTo>
                <a:cubicBezTo>
                  <a:pt x="5702782" y="523060"/>
                  <a:pt x="5795379" y="-173351"/>
                  <a:pt x="5930417" y="40781"/>
                </a:cubicBezTo>
                <a:cubicBezTo>
                  <a:pt x="6065455" y="254913"/>
                  <a:pt x="6241005" y="1408523"/>
                  <a:pt x="6347106" y="1858007"/>
                </a:cubicBezTo>
                <a:cubicBezTo>
                  <a:pt x="6453207" y="2307491"/>
                  <a:pt x="6567025" y="2737683"/>
                  <a:pt x="6567025" y="2737683"/>
                </a:cubicBezTo>
                <a:cubicBezTo>
                  <a:pt x="6665410" y="3131222"/>
                  <a:pt x="6831314" y="3895151"/>
                  <a:pt x="6937415" y="4219242"/>
                </a:cubicBezTo>
                <a:cubicBezTo>
                  <a:pt x="7043516" y="4543333"/>
                  <a:pt x="7047374" y="4551049"/>
                  <a:pt x="7203632" y="4682229"/>
                </a:cubicBezTo>
                <a:cubicBezTo>
                  <a:pt x="7359890" y="4813409"/>
                  <a:pt x="7676265" y="4956164"/>
                  <a:pt x="7874964" y="5006321"/>
                </a:cubicBezTo>
                <a:cubicBezTo>
                  <a:pt x="8073663" y="5056478"/>
                  <a:pt x="8257894" y="5008249"/>
                  <a:pt x="8465273" y="5017895"/>
                </a:cubicBezTo>
              </a:path>
            </a:pathLst>
          </a:custGeom>
          <a:solidFill>
            <a:srgbClr val="7030A0">
              <a:alpha val="75294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D9DED0E-44AB-2342-9A1F-A6FD01F34B15}"/>
              </a:ext>
            </a:extLst>
          </p:cNvPr>
          <p:cNvSpPr/>
          <p:nvPr/>
        </p:nvSpPr>
        <p:spPr>
          <a:xfrm rot="5400000">
            <a:off x="14184171" y="6568969"/>
            <a:ext cx="8531795" cy="4926298"/>
          </a:xfrm>
          <a:custGeom>
            <a:avLst/>
            <a:gdLst>
              <a:gd name="connsiteX0" fmla="*/ 0 w 7116793"/>
              <a:gd name="connsiteY0" fmla="*/ 5006238 h 5054493"/>
              <a:gd name="connsiteX1" fmla="*/ 733245 w 7116793"/>
              <a:gd name="connsiteY1" fmla="*/ 4937227 h 5054493"/>
              <a:gd name="connsiteX2" fmla="*/ 1492370 w 7116793"/>
              <a:gd name="connsiteY2" fmla="*/ 4790578 h 5054493"/>
              <a:gd name="connsiteX3" fmla="*/ 2113472 w 7116793"/>
              <a:gd name="connsiteY3" fmla="*/ 4316125 h 5054493"/>
              <a:gd name="connsiteX4" fmla="*/ 2389517 w 7116793"/>
              <a:gd name="connsiteY4" fmla="*/ 4057332 h 5054493"/>
              <a:gd name="connsiteX5" fmla="*/ 3079630 w 7116793"/>
              <a:gd name="connsiteY5" fmla="*/ 3246449 h 5054493"/>
              <a:gd name="connsiteX6" fmla="*/ 4321834 w 7116793"/>
              <a:gd name="connsiteY6" fmla="*/ 848306 h 5054493"/>
              <a:gd name="connsiteX7" fmla="*/ 4942936 w 7116793"/>
              <a:gd name="connsiteY7" fmla="*/ 1340012 h 5054493"/>
              <a:gd name="connsiteX8" fmla="*/ 5641676 w 7116793"/>
              <a:gd name="connsiteY8" fmla="*/ 192698 h 5054493"/>
              <a:gd name="connsiteX9" fmla="*/ 5762445 w 7116793"/>
              <a:gd name="connsiteY9" fmla="*/ 28797 h 5054493"/>
              <a:gd name="connsiteX10" fmla="*/ 5840083 w 7116793"/>
              <a:gd name="connsiteY10" fmla="*/ 166819 h 5054493"/>
              <a:gd name="connsiteX11" fmla="*/ 6029864 w 7116793"/>
              <a:gd name="connsiteY11" fmla="*/ 1564298 h 5054493"/>
              <a:gd name="connsiteX12" fmla="*/ 6185140 w 7116793"/>
              <a:gd name="connsiteY12" fmla="*/ 3298208 h 5054493"/>
              <a:gd name="connsiteX13" fmla="*/ 6288657 w 7116793"/>
              <a:gd name="connsiteY13" fmla="*/ 4169476 h 5054493"/>
              <a:gd name="connsiteX14" fmla="*/ 6461185 w 7116793"/>
              <a:gd name="connsiteY14" fmla="*/ 4764698 h 5054493"/>
              <a:gd name="connsiteX15" fmla="*/ 6659593 w 7116793"/>
              <a:gd name="connsiteY15" fmla="*/ 4971732 h 5054493"/>
              <a:gd name="connsiteX16" fmla="*/ 6814868 w 7116793"/>
              <a:gd name="connsiteY16" fmla="*/ 5049370 h 5054493"/>
              <a:gd name="connsiteX17" fmla="*/ 7116793 w 7116793"/>
              <a:gd name="connsiteY17" fmla="*/ 5040744 h 5054493"/>
              <a:gd name="connsiteX0" fmla="*/ 0 w 7116793"/>
              <a:gd name="connsiteY0" fmla="*/ 4982787 h 5031042"/>
              <a:gd name="connsiteX1" fmla="*/ 733245 w 7116793"/>
              <a:gd name="connsiteY1" fmla="*/ 4913776 h 5031042"/>
              <a:gd name="connsiteX2" fmla="*/ 1492370 w 7116793"/>
              <a:gd name="connsiteY2" fmla="*/ 4767127 h 5031042"/>
              <a:gd name="connsiteX3" fmla="*/ 2113472 w 7116793"/>
              <a:gd name="connsiteY3" fmla="*/ 4292674 h 5031042"/>
              <a:gd name="connsiteX4" fmla="*/ 2389517 w 7116793"/>
              <a:gd name="connsiteY4" fmla="*/ 4033881 h 5031042"/>
              <a:gd name="connsiteX5" fmla="*/ 3079630 w 7116793"/>
              <a:gd name="connsiteY5" fmla="*/ 3222998 h 5031042"/>
              <a:gd name="connsiteX6" fmla="*/ 4321834 w 7116793"/>
              <a:gd name="connsiteY6" fmla="*/ 824855 h 5031042"/>
              <a:gd name="connsiteX7" fmla="*/ 4942936 w 7116793"/>
              <a:gd name="connsiteY7" fmla="*/ 1316561 h 5031042"/>
              <a:gd name="connsiteX8" fmla="*/ 5641676 w 7116793"/>
              <a:gd name="connsiteY8" fmla="*/ 169247 h 5031042"/>
              <a:gd name="connsiteX9" fmla="*/ 5745192 w 7116793"/>
              <a:gd name="connsiteY9" fmla="*/ 48478 h 5031042"/>
              <a:gd name="connsiteX10" fmla="*/ 5840083 w 7116793"/>
              <a:gd name="connsiteY10" fmla="*/ 143368 h 5031042"/>
              <a:gd name="connsiteX11" fmla="*/ 6029864 w 7116793"/>
              <a:gd name="connsiteY11" fmla="*/ 1540847 h 5031042"/>
              <a:gd name="connsiteX12" fmla="*/ 6185140 w 7116793"/>
              <a:gd name="connsiteY12" fmla="*/ 3274757 h 5031042"/>
              <a:gd name="connsiteX13" fmla="*/ 6288657 w 7116793"/>
              <a:gd name="connsiteY13" fmla="*/ 4146025 h 5031042"/>
              <a:gd name="connsiteX14" fmla="*/ 6461185 w 7116793"/>
              <a:gd name="connsiteY14" fmla="*/ 4741247 h 5031042"/>
              <a:gd name="connsiteX15" fmla="*/ 6659593 w 7116793"/>
              <a:gd name="connsiteY15" fmla="*/ 4948281 h 5031042"/>
              <a:gd name="connsiteX16" fmla="*/ 6814868 w 7116793"/>
              <a:gd name="connsiteY16" fmla="*/ 5025919 h 5031042"/>
              <a:gd name="connsiteX17" fmla="*/ 7116793 w 7116793"/>
              <a:gd name="connsiteY17" fmla="*/ 5017293 h 5031042"/>
              <a:gd name="connsiteX0" fmla="*/ 0 w 7116793"/>
              <a:gd name="connsiteY0" fmla="*/ 4969625 h 5017880"/>
              <a:gd name="connsiteX1" fmla="*/ 733245 w 7116793"/>
              <a:gd name="connsiteY1" fmla="*/ 4900614 h 5017880"/>
              <a:gd name="connsiteX2" fmla="*/ 1492370 w 7116793"/>
              <a:gd name="connsiteY2" fmla="*/ 4753965 h 5017880"/>
              <a:gd name="connsiteX3" fmla="*/ 2113472 w 7116793"/>
              <a:gd name="connsiteY3" fmla="*/ 4279512 h 5017880"/>
              <a:gd name="connsiteX4" fmla="*/ 2389517 w 7116793"/>
              <a:gd name="connsiteY4" fmla="*/ 4020719 h 5017880"/>
              <a:gd name="connsiteX5" fmla="*/ 3079630 w 7116793"/>
              <a:gd name="connsiteY5" fmla="*/ 3209836 h 5017880"/>
              <a:gd name="connsiteX6" fmla="*/ 4321834 w 7116793"/>
              <a:gd name="connsiteY6" fmla="*/ 811693 h 5017880"/>
              <a:gd name="connsiteX7" fmla="*/ 4942936 w 7116793"/>
              <a:gd name="connsiteY7" fmla="*/ 1303399 h 5017880"/>
              <a:gd name="connsiteX8" fmla="*/ 5641676 w 7116793"/>
              <a:gd name="connsiteY8" fmla="*/ 156085 h 5017880"/>
              <a:gd name="connsiteX9" fmla="*/ 5745192 w 7116793"/>
              <a:gd name="connsiteY9" fmla="*/ 35316 h 5017880"/>
              <a:gd name="connsiteX10" fmla="*/ 5891842 w 7116793"/>
              <a:gd name="connsiteY10" fmla="*/ 388998 h 5017880"/>
              <a:gd name="connsiteX11" fmla="*/ 6029864 w 7116793"/>
              <a:gd name="connsiteY11" fmla="*/ 1527685 h 5017880"/>
              <a:gd name="connsiteX12" fmla="*/ 6185140 w 7116793"/>
              <a:gd name="connsiteY12" fmla="*/ 3261595 h 5017880"/>
              <a:gd name="connsiteX13" fmla="*/ 6288657 w 7116793"/>
              <a:gd name="connsiteY13" fmla="*/ 4132863 h 5017880"/>
              <a:gd name="connsiteX14" fmla="*/ 6461185 w 7116793"/>
              <a:gd name="connsiteY14" fmla="*/ 4728085 h 5017880"/>
              <a:gd name="connsiteX15" fmla="*/ 6659593 w 7116793"/>
              <a:gd name="connsiteY15" fmla="*/ 4935119 h 5017880"/>
              <a:gd name="connsiteX16" fmla="*/ 6814868 w 7116793"/>
              <a:gd name="connsiteY16" fmla="*/ 5012757 h 5017880"/>
              <a:gd name="connsiteX17" fmla="*/ 7116793 w 7116793"/>
              <a:gd name="connsiteY17" fmla="*/ 5004131 h 5017880"/>
              <a:gd name="connsiteX0" fmla="*/ 0 w 7116793"/>
              <a:gd name="connsiteY0" fmla="*/ 4944066 h 4992321"/>
              <a:gd name="connsiteX1" fmla="*/ 733245 w 7116793"/>
              <a:gd name="connsiteY1" fmla="*/ 4875055 h 4992321"/>
              <a:gd name="connsiteX2" fmla="*/ 1492370 w 7116793"/>
              <a:gd name="connsiteY2" fmla="*/ 4728406 h 4992321"/>
              <a:gd name="connsiteX3" fmla="*/ 2113472 w 7116793"/>
              <a:gd name="connsiteY3" fmla="*/ 4253953 h 4992321"/>
              <a:gd name="connsiteX4" fmla="*/ 2389517 w 7116793"/>
              <a:gd name="connsiteY4" fmla="*/ 3995160 h 4992321"/>
              <a:gd name="connsiteX5" fmla="*/ 3079630 w 7116793"/>
              <a:gd name="connsiteY5" fmla="*/ 3184277 h 4992321"/>
              <a:gd name="connsiteX6" fmla="*/ 4321834 w 7116793"/>
              <a:gd name="connsiteY6" fmla="*/ 786134 h 4992321"/>
              <a:gd name="connsiteX7" fmla="*/ 4942936 w 7116793"/>
              <a:gd name="connsiteY7" fmla="*/ 1277840 h 4992321"/>
              <a:gd name="connsiteX8" fmla="*/ 5658928 w 7116793"/>
              <a:gd name="connsiteY8" fmla="*/ 208163 h 4992321"/>
              <a:gd name="connsiteX9" fmla="*/ 5745192 w 7116793"/>
              <a:gd name="connsiteY9" fmla="*/ 9757 h 4992321"/>
              <a:gd name="connsiteX10" fmla="*/ 5891842 w 7116793"/>
              <a:gd name="connsiteY10" fmla="*/ 363439 h 4992321"/>
              <a:gd name="connsiteX11" fmla="*/ 6029864 w 7116793"/>
              <a:gd name="connsiteY11" fmla="*/ 1502126 h 4992321"/>
              <a:gd name="connsiteX12" fmla="*/ 6185140 w 7116793"/>
              <a:gd name="connsiteY12" fmla="*/ 3236036 h 4992321"/>
              <a:gd name="connsiteX13" fmla="*/ 6288657 w 7116793"/>
              <a:gd name="connsiteY13" fmla="*/ 4107304 h 4992321"/>
              <a:gd name="connsiteX14" fmla="*/ 6461185 w 7116793"/>
              <a:gd name="connsiteY14" fmla="*/ 4702526 h 4992321"/>
              <a:gd name="connsiteX15" fmla="*/ 6659593 w 7116793"/>
              <a:gd name="connsiteY15" fmla="*/ 4909560 h 4992321"/>
              <a:gd name="connsiteX16" fmla="*/ 6814868 w 7116793"/>
              <a:gd name="connsiteY16" fmla="*/ 4987198 h 4992321"/>
              <a:gd name="connsiteX17" fmla="*/ 7116793 w 7116793"/>
              <a:gd name="connsiteY17" fmla="*/ 4978572 h 4992321"/>
              <a:gd name="connsiteX0" fmla="*/ 0 w 7116793"/>
              <a:gd name="connsiteY0" fmla="*/ 4944239 h 4992494"/>
              <a:gd name="connsiteX1" fmla="*/ 733245 w 7116793"/>
              <a:gd name="connsiteY1" fmla="*/ 4875228 h 4992494"/>
              <a:gd name="connsiteX2" fmla="*/ 1492370 w 7116793"/>
              <a:gd name="connsiteY2" fmla="*/ 4728579 h 4992494"/>
              <a:gd name="connsiteX3" fmla="*/ 2113472 w 7116793"/>
              <a:gd name="connsiteY3" fmla="*/ 4254126 h 4992494"/>
              <a:gd name="connsiteX4" fmla="*/ 2389517 w 7116793"/>
              <a:gd name="connsiteY4" fmla="*/ 3995333 h 4992494"/>
              <a:gd name="connsiteX5" fmla="*/ 3079630 w 7116793"/>
              <a:gd name="connsiteY5" fmla="*/ 3184450 h 4992494"/>
              <a:gd name="connsiteX6" fmla="*/ 4321834 w 7116793"/>
              <a:gd name="connsiteY6" fmla="*/ 786307 h 4992494"/>
              <a:gd name="connsiteX7" fmla="*/ 5106837 w 7116793"/>
              <a:gd name="connsiteY7" fmla="*/ 1286639 h 4992494"/>
              <a:gd name="connsiteX8" fmla="*/ 5658928 w 7116793"/>
              <a:gd name="connsiteY8" fmla="*/ 208336 h 4992494"/>
              <a:gd name="connsiteX9" fmla="*/ 5745192 w 7116793"/>
              <a:gd name="connsiteY9" fmla="*/ 9930 h 4992494"/>
              <a:gd name="connsiteX10" fmla="*/ 5891842 w 7116793"/>
              <a:gd name="connsiteY10" fmla="*/ 363612 h 4992494"/>
              <a:gd name="connsiteX11" fmla="*/ 6029864 w 7116793"/>
              <a:gd name="connsiteY11" fmla="*/ 1502299 h 4992494"/>
              <a:gd name="connsiteX12" fmla="*/ 6185140 w 7116793"/>
              <a:gd name="connsiteY12" fmla="*/ 3236209 h 4992494"/>
              <a:gd name="connsiteX13" fmla="*/ 6288657 w 7116793"/>
              <a:gd name="connsiteY13" fmla="*/ 4107477 h 4992494"/>
              <a:gd name="connsiteX14" fmla="*/ 6461185 w 7116793"/>
              <a:gd name="connsiteY14" fmla="*/ 4702699 h 4992494"/>
              <a:gd name="connsiteX15" fmla="*/ 6659593 w 7116793"/>
              <a:gd name="connsiteY15" fmla="*/ 4909733 h 4992494"/>
              <a:gd name="connsiteX16" fmla="*/ 6814868 w 7116793"/>
              <a:gd name="connsiteY16" fmla="*/ 4987371 h 4992494"/>
              <a:gd name="connsiteX17" fmla="*/ 7116793 w 7116793"/>
              <a:gd name="connsiteY17" fmla="*/ 4978745 h 4992494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58928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116793"/>
              <a:gd name="connsiteY0" fmla="*/ 4987376 h 5035631"/>
              <a:gd name="connsiteX1" fmla="*/ 733245 w 7116793"/>
              <a:gd name="connsiteY1" fmla="*/ 4918365 h 5035631"/>
              <a:gd name="connsiteX2" fmla="*/ 1492370 w 7116793"/>
              <a:gd name="connsiteY2" fmla="*/ 4771716 h 5035631"/>
              <a:gd name="connsiteX3" fmla="*/ 2113472 w 7116793"/>
              <a:gd name="connsiteY3" fmla="*/ 4297263 h 5035631"/>
              <a:gd name="connsiteX4" fmla="*/ 2389517 w 7116793"/>
              <a:gd name="connsiteY4" fmla="*/ 4038470 h 5035631"/>
              <a:gd name="connsiteX5" fmla="*/ 3079630 w 7116793"/>
              <a:gd name="connsiteY5" fmla="*/ 3227587 h 5035631"/>
              <a:gd name="connsiteX6" fmla="*/ 4321834 w 7116793"/>
              <a:gd name="connsiteY6" fmla="*/ 829444 h 5035631"/>
              <a:gd name="connsiteX7" fmla="*/ 5106837 w 7116793"/>
              <a:gd name="connsiteY7" fmla="*/ 1329776 h 5035631"/>
              <a:gd name="connsiteX8" fmla="*/ 5635482 w 7116793"/>
              <a:gd name="connsiteY8" fmla="*/ 251473 h 5035631"/>
              <a:gd name="connsiteX9" fmla="*/ 5768638 w 7116793"/>
              <a:gd name="connsiteY9" fmla="*/ 6174 h 5035631"/>
              <a:gd name="connsiteX10" fmla="*/ 5891842 w 7116793"/>
              <a:gd name="connsiteY10" fmla="*/ 406749 h 5035631"/>
              <a:gd name="connsiteX11" fmla="*/ 6029864 w 7116793"/>
              <a:gd name="connsiteY11" fmla="*/ 1545436 h 5035631"/>
              <a:gd name="connsiteX12" fmla="*/ 6185140 w 7116793"/>
              <a:gd name="connsiteY12" fmla="*/ 3279346 h 5035631"/>
              <a:gd name="connsiteX13" fmla="*/ 6288657 w 7116793"/>
              <a:gd name="connsiteY13" fmla="*/ 4150614 h 5035631"/>
              <a:gd name="connsiteX14" fmla="*/ 6461185 w 7116793"/>
              <a:gd name="connsiteY14" fmla="*/ 4745836 h 5035631"/>
              <a:gd name="connsiteX15" fmla="*/ 6659593 w 7116793"/>
              <a:gd name="connsiteY15" fmla="*/ 4952870 h 5035631"/>
              <a:gd name="connsiteX16" fmla="*/ 6814868 w 7116793"/>
              <a:gd name="connsiteY16" fmla="*/ 5030508 h 5035631"/>
              <a:gd name="connsiteX17" fmla="*/ 7116793 w 7116793"/>
              <a:gd name="connsiteY17" fmla="*/ 5021882 h 5035631"/>
              <a:gd name="connsiteX0" fmla="*/ 0 w 7301562"/>
              <a:gd name="connsiteY0" fmla="*/ 5039342 h 5039342"/>
              <a:gd name="connsiteX1" fmla="*/ 918014 w 7301562"/>
              <a:gd name="connsiteY1" fmla="*/ 4918365 h 5039342"/>
              <a:gd name="connsiteX2" fmla="*/ 1677139 w 7301562"/>
              <a:gd name="connsiteY2" fmla="*/ 4771716 h 5039342"/>
              <a:gd name="connsiteX3" fmla="*/ 2298241 w 7301562"/>
              <a:gd name="connsiteY3" fmla="*/ 4297263 h 5039342"/>
              <a:gd name="connsiteX4" fmla="*/ 2574286 w 7301562"/>
              <a:gd name="connsiteY4" fmla="*/ 4038470 h 5039342"/>
              <a:gd name="connsiteX5" fmla="*/ 3264399 w 7301562"/>
              <a:gd name="connsiteY5" fmla="*/ 3227587 h 5039342"/>
              <a:gd name="connsiteX6" fmla="*/ 4506603 w 7301562"/>
              <a:gd name="connsiteY6" fmla="*/ 829444 h 5039342"/>
              <a:gd name="connsiteX7" fmla="*/ 5291606 w 7301562"/>
              <a:gd name="connsiteY7" fmla="*/ 1329776 h 5039342"/>
              <a:gd name="connsiteX8" fmla="*/ 5820251 w 7301562"/>
              <a:gd name="connsiteY8" fmla="*/ 251473 h 5039342"/>
              <a:gd name="connsiteX9" fmla="*/ 5953407 w 7301562"/>
              <a:gd name="connsiteY9" fmla="*/ 6174 h 5039342"/>
              <a:gd name="connsiteX10" fmla="*/ 6076611 w 7301562"/>
              <a:gd name="connsiteY10" fmla="*/ 406749 h 5039342"/>
              <a:gd name="connsiteX11" fmla="*/ 6214633 w 7301562"/>
              <a:gd name="connsiteY11" fmla="*/ 1545436 h 5039342"/>
              <a:gd name="connsiteX12" fmla="*/ 6369909 w 7301562"/>
              <a:gd name="connsiteY12" fmla="*/ 3279346 h 5039342"/>
              <a:gd name="connsiteX13" fmla="*/ 6473426 w 7301562"/>
              <a:gd name="connsiteY13" fmla="*/ 4150614 h 5039342"/>
              <a:gd name="connsiteX14" fmla="*/ 6645954 w 7301562"/>
              <a:gd name="connsiteY14" fmla="*/ 4745836 h 5039342"/>
              <a:gd name="connsiteX15" fmla="*/ 6844362 w 7301562"/>
              <a:gd name="connsiteY15" fmla="*/ 4952870 h 5039342"/>
              <a:gd name="connsiteX16" fmla="*/ 6999637 w 7301562"/>
              <a:gd name="connsiteY16" fmla="*/ 5030508 h 5039342"/>
              <a:gd name="connsiteX17" fmla="*/ 7301562 w 7301562"/>
              <a:gd name="connsiteY17" fmla="*/ 5021882 h 503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01562" h="5039342">
                <a:moveTo>
                  <a:pt x="0" y="5039342"/>
                </a:moveTo>
                <a:cubicBezTo>
                  <a:pt x="242258" y="5022808"/>
                  <a:pt x="638491" y="4962969"/>
                  <a:pt x="918014" y="4918365"/>
                </a:cubicBezTo>
                <a:cubicBezTo>
                  <a:pt x="1197537" y="4873761"/>
                  <a:pt x="1447101" y="4875233"/>
                  <a:pt x="1677139" y="4771716"/>
                </a:cubicBezTo>
                <a:cubicBezTo>
                  <a:pt x="1907177" y="4668199"/>
                  <a:pt x="2148717" y="4419471"/>
                  <a:pt x="2298241" y="4297263"/>
                </a:cubicBezTo>
                <a:cubicBezTo>
                  <a:pt x="2447765" y="4175055"/>
                  <a:pt x="2413260" y="4216749"/>
                  <a:pt x="2574286" y="4038470"/>
                </a:cubicBezTo>
                <a:cubicBezTo>
                  <a:pt x="2735312" y="3860191"/>
                  <a:pt x="2942346" y="3762425"/>
                  <a:pt x="3264399" y="3227587"/>
                </a:cubicBezTo>
                <a:cubicBezTo>
                  <a:pt x="3586452" y="2692749"/>
                  <a:pt x="4168735" y="1145746"/>
                  <a:pt x="4506603" y="829444"/>
                </a:cubicBezTo>
                <a:cubicBezTo>
                  <a:pt x="4844471" y="513142"/>
                  <a:pt x="5072665" y="1426105"/>
                  <a:pt x="5291606" y="1329776"/>
                </a:cubicBezTo>
                <a:cubicBezTo>
                  <a:pt x="5510547" y="1233447"/>
                  <a:pt x="5709951" y="472073"/>
                  <a:pt x="5820251" y="251473"/>
                </a:cubicBezTo>
                <a:cubicBezTo>
                  <a:pt x="5930551" y="30873"/>
                  <a:pt x="5910680" y="-19705"/>
                  <a:pt x="5953407" y="6174"/>
                </a:cubicBezTo>
                <a:cubicBezTo>
                  <a:pt x="5996134" y="32053"/>
                  <a:pt x="6033073" y="150205"/>
                  <a:pt x="6076611" y="406749"/>
                </a:cubicBezTo>
                <a:cubicBezTo>
                  <a:pt x="6120149" y="663293"/>
                  <a:pt x="6165750" y="1066670"/>
                  <a:pt x="6214633" y="1545436"/>
                </a:cubicBezTo>
                <a:cubicBezTo>
                  <a:pt x="6263516" y="2024202"/>
                  <a:pt x="6326777" y="2845150"/>
                  <a:pt x="6369909" y="3279346"/>
                </a:cubicBezTo>
                <a:cubicBezTo>
                  <a:pt x="6413041" y="3713542"/>
                  <a:pt x="6427419" y="3906199"/>
                  <a:pt x="6473426" y="4150614"/>
                </a:cubicBezTo>
                <a:cubicBezTo>
                  <a:pt x="6519433" y="4395029"/>
                  <a:pt x="6584131" y="4612127"/>
                  <a:pt x="6645954" y="4745836"/>
                </a:cubicBezTo>
                <a:cubicBezTo>
                  <a:pt x="6707777" y="4879545"/>
                  <a:pt x="6785415" y="4905425"/>
                  <a:pt x="6844362" y="4952870"/>
                </a:cubicBezTo>
                <a:cubicBezTo>
                  <a:pt x="6903309" y="5000315"/>
                  <a:pt x="6923437" y="5019006"/>
                  <a:pt x="6999637" y="5030508"/>
                </a:cubicBezTo>
                <a:cubicBezTo>
                  <a:pt x="7075837" y="5042010"/>
                  <a:pt x="7188699" y="5031946"/>
                  <a:pt x="7301562" y="5021882"/>
                </a:cubicBezTo>
              </a:path>
            </a:pathLst>
          </a:custGeom>
          <a:solidFill>
            <a:srgbClr val="ED7D31">
              <a:alpha val="74510"/>
            </a:srgb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09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CD039338-2CE1-9F45-BED6-3E6BE0D43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5943600"/>
            <a:ext cx="9148482" cy="85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4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192CC8CF-8DCA-4E47-BBD0-7B27440B46D1}"/>
              </a:ext>
            </a:extLst>
          </p:cNvPr>
          <p:cNvSpPr/>
          <p:nvPr/>
        </p:nvSpPr>
        <p:spPr>
          <a:xfrm flipH="1" flipV="1">
            <a:off x="8650856" y="5850659"/>
            <a:ext cx="5307066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solidFill>
            <a:srgbClr val="7030A0">
              <a:alpha val="7451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0AB9A5E-172D-C34E-A64E-C353F56F7ECF}"/>
              </a:ext>
            </a:extLst>
          </p:cNvPr>
          <p:cNvSpPr/>
          <p:nvPr/>
        </p:nvSpPr>
        <p:spPr>
          <a:xfrm flipH="1" flipV="1">
            <a:off x="7407498" y="5593403"/>
            <a:ext cx="6550425" cy="8579796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solidFill>
            <a:srgbClr val="7030A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FD7CF88-B2D8-6348-A8F3-18BCB1C3F9DD}"/>
              </a:ext>
            </a:extLst>
          </p:cNvPr>
          <p:cNvSpPr/>
          <p:nvPr/>
        </p:nvSpPr>
        <p:spPr>
          <a:xfrm flipH="1" flipV="1">
            <a:off x="7934172" y="5759291"/>
            <a:ext cx="6073796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solidFill>
            <a:srgbClr val="7030A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E458354-0362-C548-B54A-346ABECBFD23}"/>
              </a:ext>
            </a:extLst>
          </p:cNvPr>
          <p:cNvSpPr/>
          <p:nvPr/>
        </p:nvSpPr>
        <p:spPr>
          <a:xfrm flipH="1" flipV="1">
            <a:off x="9717602" y="5782224"/>
            <a:ext cx="4290367" cy="54614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19000">
                <a:schemeClr val="bg1">
                  <a:lumMod val="85000"/>
                  <a:alpha val="75000"/>
                </a:schemeClr>
              </a:gs>
              <a:gs pos="90000">
                <a:srgbClr val="843C0C"/>
              </a:gs>
              <a:gs pos="5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8FBB0A-B3BB-554F-8C32-A44EE1F2328E}"/>
              </a:ext>
            </a:extLst>
          </p:cNvPr>
          <p:cNvSpPr/>
          <p:nvPr/>
        </p:nvSpPr>
        <p:spPr>
          <a:xfrm flipH="1" flipV="1">
            <a:off x="10461114" y="5861808"/>
            <a:ext cx="3580290" cy="2482093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31000">
                <a:srgbClr val="843C0C">
                  <a:alpha val="75000"/>
                </a:srgbClr>
              </a:gs>
              <a:gs pos="1000">
                <a:srgbClr val="DFC27D"/>
              </a:gs>
              <a:gs pos="85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FEFFA0A-B692-6144-A17F-C08A442450E8}"/>
              </a:ext>
            </a:extLst>
          </p:cNvPr>
          <p:cNvSpPr/>
          <p:nvPr/>
        </p:nvSpPr>
        <p:spPr>
          <a:xfrm flipH="1" flipV="1">
            <a:off x="11638432" y="7367267"/>
            <a:ext cx="2369537" cy="6623197"/>
          </a:xfrm>
          <a:custGeom>
            <a:avLst/>
            <a:gdLst>
              <a:gd name="connsiteX0" fmla="*/ 27709 w 2369537"/>
              <a:gd name="connsiteY0" fmla="*/ 0 h 4059382"/>
              <a:gd name="connsiteX1" fmla="*/ 623454 w 2369537"/>
              <a:gd name="connsiteY1" fmla="*/ 1316182 h 4059382"/>
              <a:gd name="connsiteX2" fmla="*/ 2369127 w 2369537"/>
              <a:gd name="connsiteY2" fmla="*/ 2646218 h 4059382"/>
              <a:gd name="connsiteX3" fmla="*/ 457200 w 2369537"/>
              <a:gd name="connsiteY3" fmla="*/ 3089564 h 4059382"/>
              <a:gd name="connsiteX4" fmla="*/ 0 w 2369537"/>
              <a:gd name="connsiteY4" fmla="*/ 4059382 h 405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537" h="4059382">
                <a:moveTo>
                  <a:pt x="27709" y="0"/>
                </a:moveTo>
                <a:cubicBezTo>
                  <a:pt x="130463" y="437573"/>
                  <a:pt x="233218" y="875146"/>
                  <a:pt x="623454" y="1316182"/>
                </a:cubicBezTo>
                <a:cubicBezTo>
                  <a:pt x="1013690" y="1757218"/>
                  <a:pt x="2396836" y="2350654"/>
                  <a:pt x="2369127" y="2646218"/>
                </a:cubicBezTo>
                <a:cubicBezTo>
                  <a:pt x="2341418" y="2941782"/>
                  <a:pt x="852054" y="2854037"/>
                  <a:pt x="457200" y="3089564"/>
                </a:cubicBezTo>
                <a:cubicBezTo>
                  <a:pt x="62346" y="3325091"/>
                  <a:pt x="31173" y="3692236"/>
                  <a:pt x="0" y="4059382"/>
                </a:cubicBezTo>
              </a:path>
            </a:pathLst>
          </a:custGeom>
          <a:gradFill flip="none" rotWithShape="1">
            <a:gsLst>
              <a:gs pos="89000">
                <a:schemeClr val="bg1">
                  <a:lumMod val="85000"/>
                  <a:alpha val="79757"/>
                </a:schemeClr>
              </a:gs>
              <a:gs pos="34000">
                <a:srgbClr val="35978F"/>
              </a:gs>
              <a:gs pos="100000">
                <a:srgbClr val="843C0C"/>
              </a:gs>
              <a:gs pos="100000">
                <a:srgbClr val="DFC27D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32F1158-D7A5-AE44-9632-7B0E95C8F644}"/>
              </a:ext>
            </a:extLst>
          </p:cNvPr>
          <p:cNvSpPr/>
          <p:nvPr/>
        </p:nvSpPr>
        <p:spPr>
          <a:xfrm flipH="1" flipV="1">
            <a:off x="7921664" y="5759291"/>
            <a:ext cx="6073796" cy="8231172"/>
          </a:xfrm>
          <a:custGeom>
            <a:avLst/>
            <a:gdLst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78972 w 6073796"/>
              <a:gd name="connsiteY15" fmla="*/ 7474858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  <a:gd name="connsiteX0" fmla="*/ 0 w 6073796"/>
              <a:gd name="connsiteY0" fmla="*/ 0 h 8113486"/>
              <a:gd name="connsiteX1" fmla="*/ 203200 w 6073796"/>
              <a:gd name="connsiteY1" fmla="*/ 1088572 h 8113486"/>
              <a:gd name="connsiteX2" fmla="*/ 609600 w 6073796"/>
              <a:gd name="connsiteY2" fmla="*/ 2133600 h 8113486"/>
              <a:gd name="connsiteX3" fmla="*/ 1988457 w 6073796"/>
              <a:gd name="connsiteY3" fmla="*/ 3338286 h 8113486"/>
              <a:gd name="connsiteX4" fmla="*/ 5065486 w 6073796"/>
              <a:gd name="connsiteY4" fmla="*/ 4513943 h 8113486"/>
              <a:gd name="connsiteX5" fmla="*/ 4717143 w 6073796"/>
              <a:gd name="connsiteY5" fmla="*/ 5007429 h 8113486"/>
              <a:gd name="connsiteX6" fmla="*/ 5602515 w 6073796"/>
              <a:gd name="connsiteY6" fmla="*/ 5428343 h 8113486"/>
              <a:gd name="connsiteX7" fmla="*/ 6008915 w 6073796"/>
              <a:gd name="connsiteY7" fmla="*/ 5660572 h 8113486"/>
              <a:gd name="connsiteX8" fmla="*/ 5994400 w 6073796"/>
              <a:gd name="connsiteY8" fmla="*/ 5892800 h 8113486"/>
              <a:gd name="connsiteX9" fmla="*/ 5254172 w 6073796"/>
              <a:gd name="connsiteY9" fmla="*/ 6212115 h 8113486"/>
              <a:gd name="connsiteX10" fmla="*/ 4630057 w 6073796"/>
              <a:gd name="connsiteY10" fmla="*/ 6444343 h 8113486"/>
              <a:gd name="connsiteX11" fmla="*/ 5573486 w 6073796"/>
              <a:gd name="connsiteY11" fmla="*/ 6865258 h 8113486"/>
              <a:gd name="connsiteX12" fmla="*/ 5210629 w 6073796"/>
              <a:gd name="connsiteY12" fmla="*/ 7024915 h 8113486"/>
              <a:gd name="connsiteX13" fmla="*/ 2191657 w 6073796"/>
              <a:gd name="connsiteY13" fmla="*/ 7286172 h 8113486"/>
              <a:gd name="connsiteX14" fmla="*/ 943429 w 6073796"/>
              <a:gd name="connsiteY14" fmla="*/ 7344229 h 8113486"/>
              <a:gd name="connsiteX15" fmla="*/ 459516 w 6073796"/>
              <a:gd name="connsiteY15" fmla="*/ 7397037 h 8113486"/>
              <a:gd name="connsiteX16" fmla="*/ 116115 w 6073796"/>
              <a:gd name="connsiteY16" fmla="*/ 7634515 h 8113486"/>
              <a:gd name="connsiteX17" fmla="*/ 43543 w 6073796"/>
              <a:gd name="connsiteY17" fmla="*/ 8113486 h 811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073796" h="8113486">
                <a:moveTo>
                  <a:pt x="0" y="0"/>
                </a:moveTo>
                <a:cubicBezTo>
                  <a:pt x="50800" y="366486"/>
                  <a:pt x="101600" y="732972"/>
                  <a:pt x="203200" y="1088572"/>
                </a:cubicBezTo>
                <a:cubicBezTo>
                  <a:pt x="304800" y="1444172"/>
                  <a:pt x="312057" y="1758648"/>
                  <a:pt x="609600" y="2133600"/>
                </a:cubicBezTo>
                <a:cubicBezTo>
                  <a:pt x="907143" y="2508552"/>
                  <a:pt x="1245809" y="2941562"/>
                  <a:pt x="1988457" y="3338286"/>
                </a:cubicBezTo>
                <a:cubicBezTo>
                  <a:pt x="2731105" y="3735010"/>
                  <a:pt x="4610705" y="4235753"/>
                  <a:pt x="5065486" y="4513943"/>
                </a:cubicBezTo>
                <a:cubicBezTo>
                  <a:pt x="5520267" y="4792133"/>
                  <a:pt x="4627638" y="4855029"/>
                  <a:pt x="4717143" y="5007429"/>
                </a:cubicBezTo>
                <a:cubicBezTo>
                  <a:pt x="4806648" y="5159829"/>
                  <a:pt x="5387220" y="5319486"/>
                  <a:pt x="5602515" y="5428343"/>
                </a:cubicBezTo>
                <a:cubicBezTo>
                  <a:pt x="5817810" y="5537200"/>
                  <a:pt x="5943601" y="5583163"/>
                  <a:pt x="6008915" y="5660572"/>
                </a:cubicBezTo>
                <a:cubicBezTo>
                  <a:pt x="6074229" y="5737982"/>
                  <a:pt x="6120191" y="5800876"/>
                  <a:pt x="5994400" y="5892800"/>
                </a:cubicBezTo>
                <a:cubicBezTo>
                  <a:pt x="5868610" y="5984724"/>
                  <a:pt x="5481562" y="6120191"/>
                  <a:pt x="5254172" y="6212115"/>
                </a:cubicBezTo>
                <a:cubicBezTo>
                  <a:pt x="5026782" y="6304039"/>
                  <a:pt x="4576838" y="6335486"/>
                  <a:pt x="4630057" y="6444343"/>
                </a:cubicBezTo>
                <a:cubicBezTo>
                  <a:pt x="4683276" y="6553200"/>
                  <a:pt x="5476724" y="6768496"/>
                  <a:pt x="5573486" y="6865258"/>
                </a:cubicBezTo>
                <a:cubicBezTo>
                  <a:pt x="5670248" y="6962020"/>
                  <a:pt x="5774267" y="6954763"/>
                  <a:pt x="5210629" y="7024915"/>
                </a:cubicBezTo>
                <a:cubicBezTo>
                  <a:pt x="4646991" y="7095067"/>
                  <a:pt x="2902857" y="7232953"/>
                  <a:pt x="2191657" y="7286172"/>
                </a:cubicBezTo>
                <a:cubicBezTo>
                  <a:pt x="1480457" y="7339391"/>
                  <a:pt x="1232119" y="7325752"/>
                  <a:pt x="943429" y="7344229"/>
                </a:cubicBezTo>
                <a:cubicBezTo>
                  <a:pt x="654739" y="7362706"/>
                  <a:pt x="597402" y="7348656"/>
                  <a:pt x="459516" y="7397037"/>
                </a:cubicBezTo>
                <a:cubicBezTo>
                  <a:pt x="321630" y="7445418"/>
                  <a:pt x="188686" y="7528077"/>
                  <a:pt x="116115" y="7634515"/>
                </a:cubicBezTo>
                <a:cubicBezTo>
                  <a:pt x="43544" y="7740953"/>
                  <a:pt x="43543" y="7927219"/>
                  <a:pt x="43543" y="8113486"/>
                </a:cubicBez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BE09E1-6B69-9847-8FF7-E1E4A4F81813}"/>
              </a:ext>
            </a:extLst>
          </p:cNvPr>
          <p:cNvGrpSpPr/>
          <p:nvPr/>
        </p:nvGrpSpPr>
        <p:grpSpPr>
          <a:xfrm flipH="1">
            <a:off x="15135240" y="5759291"/>
            <a:ext cx="6119740" cy="8231172"/>
            <a:chOff x="4126745" y="3473291"/>
            <a:chExt cx="6119740" cy="8231172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023FA3A-899E-8649-95D0-08619CDADDDD}"/>
                </a:ext>
              </a:extLst>
            </p:cNvPr>
            <p:cNvSpPr/>
            <p:nvPr/>
          </p:nvSpPr>
          <p:spPr>
            <a:xfrm flipH="1" flipV="1">
              <a:off x="4139253" y="3473291"/>
              <a:ext cx="6073796" cy="8231172"/>
            </a:xfrm>
            <a:custGeom>
              <a:avLst/>
              <a:gdLst>
                <a:gd name="connsiteX0" fmla="*/ 0 w 6073796"/>
                <a:gd name="connsiteY0" fmla="*/ 0 h 8113486"/>
                <a:gd name="connsiteX1" fmla="*/ 203200 w 6073796"/>
                <a:gd name="connsiteY1" fmla="*/ 1088572 h 8113486"/>
                <a:gd name="connsiteX2" fmla="*/ 609600 w 6073796"/>
                <a:gd name="connsiteY2" fmla="*/ 2133600 h 8113486"/>
                <a:gd name="connsiteX3" fmla="*/ 1988457 w 6073796"/>
                <a:gd name="connsiteY3" fmla="*/ 3338286 h 8113486"/>
                <a:gd name="connsiteX4" fmla="*/ 5065486 w 6073796"/>
                <a:gd name="connsiteY4" fmla="*/ 4513943 h 8113486"/>
                <a:gd name="connsiteX5" fmla="*/ 4717143 w 6073796"/>
                <a:gd name="connsiteY5" fmla="*/ 5007429 h 8113486"/>
                <a:gd name="connsiteX6" fmla="*/ 5602515 w 6073796"/>
                <a:gd name="connsiteY6" fmla="*/ 5428343 h 8113486"/>
                <a:gd name="connsiteX7" fmla="*/ 6008915 w 6073796"/>
                <a:gd name="connsiteY7" fmla="*/ 5660572 h 8113486"/>
                <a:gd name="connsiteX8" fmla="*/ 5994400 w 6073796"/>
                <a:gd name="connsiteY8" fmla="*/ 5892800 h 8113486"/>
                <a:gd name="connsiteX9" fmla="*/ 5254172 w 6073796"/>
                <a:gd name="connsiteY9" fmla="*/ 6212115 h 8113486"/>
                <a:gd name="connsiteX10" fmla="*/ 4630057 w 6073796"/>
                <a:gd name="connsiteY10" fmla="*/ 6444343 h 8113486"/>
                <a:gd name="connsiteX11" fmla="*/ 5573486 w 6073796"/>
                <a:gd name="connsiteY11" fmla="*/ 6865258 h 8113486"/>
                <a:gd name="connsiteX12" fmla="*/ 5210629 w 6073796"/>
                <a:gd name="connsiteY12" fmla="*/ 7024915 h 8113486"/>
                <a:gd name="connsiteX13" fmla="*/ 2191657 w 6073796"/>
                <a:gd name="connsiteY13" fmla="*/ 7286172 h 8113486"/>
                <a:gd name="connsiteX14" fmla="*/ 943429 w 6073796"/>
                <a:gd name="connsiteY14" fmla="*/ 7344229 h 8113486"/>
                <a:gd name="connsiteX15" fmla="*/ 478972 w 6073796"/>
                <a:gd name="connsiteY15" fmla="*/ 7474858 h 8113486"/>
                <a:gd name="connsiteX16" fmla="*/ 116115 w 6073796"/>
                <a:gd name="connsiteY16" fmla="*/ 7634515 h 8113486"/>
                <a:gd name="connsiteX17" fmla="*/ 43543 w 6073796"/>
                <a:gd name="connsiteY17" fmla="*/ 8113486 h 8113486"/>
                <a:gd name="connsiteX0" fmla="*/ 0 w 6073796"/>
                <a:gd name="connsiteY0" fmla="*/ 0 h 8113486"/>
                <a:gd name="connsiteX1" fmla="*/ 203200 w 6073796"/>
                <a:gd name="connsiteY1" fmla="*/ 1088572 h 8113486"/>
                <a:gd name="connsiteX2" fmla="*/ 609600 w 6073796"/>
                <a:gd name="connsiteY2" fmla="*/ 2133600 h 8113486"/>
                <a:gd name="connsiteX3" fmla="*/ 1988457 w 6073796"/>
                <a:gd name="connsiteY3" fmla="*/ 3338286 h 8113486"/>
                <a:gd name="connsiteX4" fmla="*/ 5065486 w 6073796"/>
                <a:gd name="connsiteY4" fmla="*/ 4513943 h 8113486"/>
                <a:gd name="connsiteX5" fmla="*/ 4717143 w 6073796"/>
                <a:gd name="connsiteY5" fmla="*/ 5007429 h 8113486"/>
                <a:gd name="connsiteX6" fmla="*/ 5602515 w 6073796"/>
                <a:gd name="connsiteY6" fmla="*/ 5428343 h 8113486"/>
                <a:gd name="connsiteX7" fmla="*/ 6008915 w 6073796"/>
                <a:gd name="connsiteY7" fmla="*/ 5660572 h 8113486"/>
                <a:gd name="connsiteX8" fmla="*/ 5994400 w 6073796"/>
                <a:gd name="connsiteY8" fmla="*/ 5892800 h 8113486"/>
                <a:gd name="connsiteX9" fmla="*/ 5254172 w 6073796"/>
                <a:gd name="connsiteY9" fmla="*/ 6212115 h 8113486"/>
                <a:gd name="connsiteX10" fmla="*/ 4630057 w 6073796"/>
                <a:gd name="connsiteY10" fmla="*/ 6444343 h 8113486"/>
                <a:gd name="connsiteX11" fmla="*/ 5573486 w 6073796"/>
                <a:gd name="connsiteY11" fmla="*/ 6865258 h 8113486"/>
                <a:gd name="connsiteX12" fmla="*/ 5210629 w 6073796"/>
                <a:gd name="connsiteY12" fmla="*/ 7024915 h 8113486"/>
                <a:gd name="connsiteX13" fmla="*/ 2191657 w 6073796"/>
                <a:gd name="connsiteY13" fmla="*/ 7286172 h 8113486"/>
                <a:gd name="connsiteX14" fmla="*/ 943429 w 6073796"/>
                <a:gd name="connsiteY14" fmla="*/ 7344229 h 8113486"/>
                <a:gd name="connsiteX15" fmla="*/ 459516 w 6073796"/>
                <a:gd name="connsiteY15" fmla="*/ 7397037 h 8113486"/>
                <a:gd name="connsiteX16" fmla="*/ 116115 w 6073796"/>
                <a:gd name="connsiteY16" fmla="*/ 7634515 h 8113486"/>
                <a:gd name="connsiteX17" fmla="*/ 43543 w 6073796"/>
                <a:gd name="connsiteY17" fmla="*/ 8113486 h 811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796" h="8113486">
                  <a:moveTo>
                    <a:pt x="0" y="0"/>
                  </a:moveTo>
                  <a:cubicBezTo>
                    <a:pt x="50800" y="366486"/>
                    <a:pt x="101600" y="732972"/>
                    <a:pt x="203200" y="1088572"/>
                  </a:cubicBezTo>
                  <a:cubicBezTo>
                    <a:pt x="304800" y="1444172"/>
                    <a:pt x="312057" y="1758648"/>
                    <a:pt x="609600" y="2133600"/>
                  </a:cubicBezTo>
                  <a:cubicBezTo>
                    <a:pt x="907143" y="2508552"/>
                    <a:pt x="1245809" y="2941562"/>
                    <a:pt x="1988457" y="3338286"/>
                  </a:cubicBezTo>
                  <a:cubicBezTo>
                    <a:pt x="2731105" y="3735010"/>
                    <a:pt x="4610705" y="4235753"/>
                    <a:pt x="5065486" y="4513943"/>
                  </a:cubicBezTo>
                  <a:cubicBezTo>
                    <a:pt x="5520267" y="4792133"/>
                    <a:pt x="4627638" y="4855029"/>
                    <a:pt x="4717143" y="5007429"/>
                  </a:cubicBezTo>
                  <a:cubicBezTo>
                    <a:pt x="4806648" y="5159829"/>
                    <a:pt x="5387220" y="5319486"/>
                    <a:pt x="5602515" y="5428343"/>
                  </a:cubicBezTo>
                  <a:cubicBezTo>
                    <a:pt x="5817810" y="5537200"/>
                    <a:pt x="5943601" y="5583163"/>
                    <a:pt x="6008915" y="5660572"/>
                  </a:cubicBezTo>
                  <a:cubicBezTo>
                    <a:pt x="6074229" y="5737982"/>
                    <a:pt x="6120191" y="5800876"/>
                    <a:pt x="5994400" y="5892800"/>
                  </a:cubicBezTo>
                  <a:cubicBezTo>
                    <a:pt x="5868610" y="5984724"/>
                    <a:pt x="5481562" y="6120191"/>
                    <a:pt x="5254172" y="6212115"/>
                  </a:cubicBezTo>
                  <a:cubicBezTo>
                    <a:pt x="5026782" y="6304039"/>
                    <a:pt x="4576838" y="6335486"/>
                    <a:pt x="4630057" y="6444343"/>
                  </a:cubicBezTo>
                  <a:cubicBezTo>
                    <a:pt x="4683276" y="6553200"/>
                    <a:pt x="5476724" y="6768496"/>
                    <a:pt x="5573486" y="6865258"/>
                  </a:cubicBezTo>
                  <a:cubicBezTo>
                    <a:pt x="5670248" y="6962020"/>
                    <a:pt x="5774267" y="6954763"/>
                    <a:pt x="5210629" y="7024915"/>
                  </a:cubicBezTo>
                  <a:cubicBezTo>
                    <a:pt x="4646991" y="7095067"/>
                    <a:pt x="2902857" y="7232953"/>
                    <a:pt x="2191657" y="7286172"/>
                  </a:cubicBezTo>
                  <a:cubicBezTo>
                    <a:pt x="1480457" y="7339391"/>
                    <a:pt x="1232119" y="7325752"/>
                    <a:pt x="943429" y="7344229"/>
                  </a:cubicBezTo>
                  <a:cubicBezTo>
                    <a:pt x="654739" y="7362706"/>
                    <a:pt x="597402" y="7348656"/>
                    <a:pt x="459516" y="7397037"/>
                  </a:cubicBezTo>
                  <a:cubicBezTo>
                    <a:pt x="321630" y="7445418"/>
                    <a:pt x="188686" y="7528077"/>
                    <a:pt x="116115" y="7634515"/>
                  </a:cubicBezTo>
                  <a:cubicBezTo>
                    <a:pt x="43544" y="7740953"/>
                    <a:pt x="43543" y="7927219"/>
                    <a:pt x="43543" y="811348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8B7478-B03F-A74F-90A9-CB33C231836E}"/>
                </a:ext>
              </a:extLst>
            </p:cNvPr>
            <p:cNvSpPr/>
            <p:nvPr/>
          </p:nvSpPr>
          <p:spPr>
            <a:xfrm flipH="1" flipV="1">
              <a:off x="5922682" y="3496223"/>
              <a:ext cx="4290367" cy="54614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537" h="4059382">
                  <a:moveTo>
                    <a:pt x="27709" y="0"/>
                  </a:moveTo>
                  <a:cubicBezTo>
                    <a:pt x="130463" y="437573"/>
                    <a:pt x="233218" y="875146"/>
                    <a:pt x="623454" y="1316182"/>
                  </a:cubicBezTo>
                  <a:cubicBezTo>
                    <a:pt x="1013690" y="1757218"/>
                    <a:pt x="2396836" y="2350654"/>
                    <a:pt x="2369127" y="2646218"/>
                  </a:cubicBezTo>
                  <a:cubicBezTo>
                    <a:pt x="2341418" y="2941782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19000">
                  <a:schemeClr val="bg1">
                    <a:lumMod val="85000"/>
                    <a:alpha val="75000"/>
                  </a:schemeClr>
                </a:gs>
                <a:gs pos="90000">
                  <a:srgbClr val="843C0C"/>
                </a:gs>
                <a:gs pos="5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5802AA-3E9A-644D-AF0E-3385DC8054D5}"/>
                </a:ext>
              </a:extLst>
            </p:cNvPr>
            <p:cNvSpPr/>
            <p:nvPr/>
          </p:nvSpPr>
          <p:spPr>
            <a:xfrm flipH="1" flipV="1">
              <a:off x="6666195" y="3575807"/>
              <a:ext cx="3580290" cy="2482093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537" h="4059382">
                  <a:moveTo>
                    <a:pt x="27709" y="0"/>
                  </a:moveTo>
                  <a:cubicBezTo>
                    <a:pt x="130463" y="437573"/>
                    <a:pt x="233218" y="875146"/>
                    <a:pt x="623454" y="1316182"/>
                  </a:cubicBezTo>
                  <a:cubicBezTo>
                    <a:pt x="1013690" y="1757218"/>
                    <a:pt x="2396836" y="2350654"/>
                    <a:pt x="2369127" y="2646218"/>
                  </a:cubicBezTo>
                  <a:cubicBezTo>
                    <a:pt x="2341418" y="2941782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31000">
                  <a:srgbClr val="843C0C">
                    <a:alpha val="75000"/>
                  </a:srgbClr>
                </a:gs>
                <a:gs pos="1000">
                  <a:srgbClr val="DFC27D"/>
                </a:gs>
                <a:gs pos="85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9CDAEE-5B47-6B4D-AD55-466AC098C97B}"/>
                </a:ext>
              </a:extLst>
            </p:cNvPr>
            <p:cNvSpPr/>
            <p:nvPr/>
          </p:nvSpPr>
          <p:spPr>
            <a:xfrm flipH="1" flipV="1">
              <a:off x="7843512" y="5081266"/>
              <a:ext cx="2369537" cy="6623197"/>
            </a:xfrm>
            <a:custGeom>
              <a:avLst/>
              <a:gdLst>
                <a:gd name="connsiteX0" fmla="*/ 27709 w 2369537"/>
                <a:gd name="connsiteY0" fmla="*/ 0 h 4059382"/>
                <a:gd name="connsiteX1" fmla="*/ 623454 w 2369537"/>
                <a:gd name="connsiteY1" fmla="*/ 1316182 h 4059382"/>
                <a:gd name="connsiteX2" fmla="*/ 2369127 w 2369537"/>
                <a:gd name="connsiteY2" fmla="*/ 2646218 h 4059382"/>
                <a:gd name="connsiteX3" fmla="*/ 457200 w 2369537"/>
                <a:gd name="connsiteY3" fmla="*/ 3089564 h 4059382"/>
                <a:gd name="connsiteX4" fmla="*/ 0 w 2369537"/>
                <a:gd name="connsiteY4" fmla="*/ 4059382 h 405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537" h="4059382">
                  <a:moveTo>
                    <a:pt x="27709" y="0"/>
                  </a:moveTo>
                  <a:cubicBezTo>
                    <a:pt x="130463" y="437573"/>
                    <a:pt x="233218" y="875146"/>
                    <a:pt x="623454" y="1316182"/>
                  </a:cubicBezTo>
                  <a:cubicBezTo>
                    <a:pt x="1013690" y="1757218"/>
                    <a:pt x="2396836" y="2350654"/>
                    <a:pt x="2369127" y="2646218"/>
                  </a:cubicBezTo>
                  <a:cubicBezTo>
                    <a:pt x="2341418" y="2941782"/>
                    <a:pt x="852054" y="2854037"/>
                    <a:pt x="457200" y="3089564"/>
                  </a:cubicBezTo>
                  <a:cubicBezTo>
                    <a:pt x="62346" y="3325091"/>
                    <a:pt x="31173" y="3692236"/>
                    <a:pt x="0" y="4059382"/>
                  </a:cubicBezTo>
                </a:path>
              </a:pathLst>
            </a:custGeom>
            <a:gradFill flip="none" rotWithShape="1">
              <a:gsLst>
                <a:gs pos="89000">
                  <a:schemeClr val="bg1">
                    <a:lumMod val="85000"/>
                    <a:alpha val="79757"/>
                  </a:schemeClr>
                </a:gs>
                <a:gs pos="34000">
                  <a:srgbClr val="35978F"/>
                </a:gs>
                <a:gs pos="100000">
                  <a:srgbClr val="843C0C"/>
                </a:gs>
                <a:gs pos="100000">
                  <a:srgbClr val="DFC27D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AE45846-7BD1-9F43-9BEF-D182696062FF}"/>
                </a:ext>
              </a:extLst>
            </p:cNvPr>
            <p:cNvSpPr/>
            <p:nvPr/>
          </p:nvSpPr>
          <p:spPr>
            <a:xfrm flipH="1" flipV="1">
              <a:off x="4126745" y="3473291"/>
              <a:ext cx="6073796" cy="8231172"/>
            </a:xfrm>
            <a:custGeom>
              <a:avLst/>
              <a:gdLst>
                <a:gd name="connsiteX0" fmla="*/ 0 w 6073796"/>
                <a:gd name="connsiteY0" fmla="*/ 0 h 8113486"/>
                <a:gd name="connsiteX1" fmla="*/ 203200 w 6073796"/>
                <a:gd name="connsiteY1" fmla="*/ 1088572 h 8113486"/>
                <a:gd name="connsiteX2" fmla="*/ 609600 w 6073796"/>
                <a:gd name="connsiteY2" fmla="*/ 2133600 h 8113486"/>
                <a:gd name="connsiteX3" fmla="*/ 1988457 w 6073796"/>
                <a:gd name="connsiteY3" fmla="*/ 3338286 h 8113486"/>
                <a:gd name="connsiteX4" fmla="*/ 5065486 w 6073796"/>
                <a:gd name="connsiteY4" fmla="*/ 4513943 h 8113486"/>
                <a:gd name="connsiteX5" fmla="*/ 4717143 w 6073796"/>
                <a:gd name="connsiteY5" fmla="*/ 5007429 h 8113486"/>
                <a:gd name="connsiteX6" fmla="*/ 5602515 w 6073796"/>
                <a:gd name="connsiteY6" fmla="*/ 5428343 h 8113486"/>
                <a:gd name="connsiteX7" fmla="*/ 6008915 w 6073796"/>
                <a:gd name="connsiteY7" fmla="*/ 5660572 h 8113486"/>
                <a:gd name="connsiteX8" fmla="*/ 5994400 w 6073796"/>
                <a:gd name="connsiteY8" fmla="*/ 5892800 h 8113486"/>
                <a:gd name="connsiteX9" fmla="*/ 5254172 w 6073796"/>
                <a:gd name="connsiteY9" fmla="*/ 6212115 h 8113486"/>
                <a:gd name="connsiteX10" fmla="*/ 4630057 w 6073796"/>
                <a:gd name="connsiteY10" fmla="*/ 6444343 h 8113486"/>
                <a:gd name="connsiteX11" fmla="*/ 5573486 w 6073796"/>
                <a:gd name="connsiteY11" fmla="*/ 6865258 h 8113486"/>
                <a:gd name="connsiteX12" fmla="*/ 5210629 w 6073796"/>
                <a:gd name="connsiteY12" fmla="*/ 7024915 h 8113486"/>
                <a:gd name="connsiteX13" fmla="*/ 2191657 w 6073796"/>
                <a:gd name="connsiteY13" fmla="*/ 7286172 h 8113486"/>
                <a:gd name="connsiteX14" fmla="*/ 943429 w 6073796"/>
                <a:gd name="connsiteY14" fmla="*/ 7344229 h 8113486"/>
                <a:gd name="connsiteX15" fmla="*/ 478972 w 6073796"/>
                <a:gd name="connsiteY15" fmla="*/ 7474858 h 8113486"/>
                <a:gd name="connsiteX16" fmla="*/ 116115 w 6073796"/>
                <a:gd name="connsiteY16" fmla="*/ 7634515 h 8113486"/>
                <a:gd name="connsiteX17" fmla="*/ 43543 w 6073796"/>
                <a:gd name="connsiteY17" fmla="*/ 8113486 h 8113486"/>
                <a:gd name="connsiteX0" fmla="*/ 0 w 6073796"/>
                <a:gd name="connsiteY0" fmla="*/ 0 h 8113486"/>
                <a:gd name="connsiteX1" fmla="*/ 203200 w 6073796"/>
                <a:gd name="connsiteY1" fmla="*/ 1088572 h 8113486"/>
                <a:gd name="connsiteX2" fmla="*/ 609600 w 6073796"/>
                <a:gd name="connsiteY2" fmla="*/ 2133600 h 8113486"/>
                <a:gd name="connsiteX3" fmla="*/ 1988457 w 6073796"/>
                <a:gd name="connsiteY3" fmla="*/ 3338286 h 8113486"/>
                <a:gd name="connsiteX4" fmla="*/ 5065486 w 6073796"/>
                <a:gd name="connsiteY4" fmla="*/ 4513943 h 8113486"/>
                <a:gd name="connsiteX5" fmla="*/ 4717143 w 6073796"/>
                <a:gd name="connsiteY5" fmla="*/ 5007429 h 8113486"/>
                <a:gd name="connsiteX6" fmla="*/ 5602515 w 6073796"/>
                <a:gd name="connsiteY6" fmla="*/ 5428343 h 8113486"/>
                <a:gd name="connsiteX7" fmla="*/ 6008915 w 6073796"/>
                <a:gd name="connsiteY7" fmla="*/ 5660572 h 8113486"/>
                <a:gd name="connsiteX8" fmla="*/ 5994400 w 6073796"/>
                <a:gd name="connsiteY8" fmla="*/ 5892800 h 8113486"/>
                <a:gd name="connsiteX9" fmla="*/ 5254172 w 6073796"/>
                <a:gd name="connsiteY9" fmla="*/ 6212115 h 8113486"/>
                <a:gd name="connsiteX10" fmla="*/ 4630057 w 6073796"/>
                <a:gd name="connsiteY10" fmla="*/ 6444343 h 8113486"/>
                <a:gd name="connsiteX11" fmla="*/ 5573486 w 6073796"/>
                <a:gd name="connsiteY11" fmla="*/ 6865258 h 8113486"/>
                <a:gd name="connsiteX12" fmla="*/ 5210629 w 6073796"/>
                <a:gd name="connsiteY12" fmla="*/ 7024915 h 8113486"/>
                <a:gd name="connsiteX13" fmla="*/ 2191657 w 6073796"/>
                <a:gd name="connsiteY13" fmla="*/ 7286172 h 8113486"/>
                <a:gd name="connsiteX14" fmla="*/ 943429 w 6073796"/>
                <a:gd name="connsiteY14" fmla="*/ 7344229 h 8113486"/>
                <a:gd name="connsiteX15" fmla="*/ 459516 w 6073796"/>
                <a:gd name="connsiteY15" fmla="*/ 7397037 h 8113486"/>
                <a:gd name="connsiteX16" fmla="*/ 116115 w 6073796"/>
                <a:gd name="connsiteY16" fmla="*/ 7634515 h 8113486"/>
                <a:gd name="connsiteX17" fmla="*/ 43543 w 6073796"/>
                <a:gd name="connsiteY17" fmla="*/ 8113486 h 811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796" h="8113486">
                  <a:moveTo>
                    <a:pt x="0" y="0"/>
                  </a:moveTo>
                  <a:cubicBezTo>
                    <a:pt x="50800" y="366486"/>
                    <a:pt x="101600" y="732972"/>
                    <a:pt x="203200" y="1088572"/>
                  </a:cubicBezTo>
                  <a:cubicBezTo>
                    <a:pt x="304800" y="1444172"/>
                    <a:pt x="312057" y="1758648"/>
                    <a:pt x="609600" y="2133600"/>
                  </a:cubicBezTo>
                  <a:cubicBezTo>
                    <a:pt x="907143" y="2508552"/>
                    <a:pt x="1245809" y="2941562"/>
                    <a:pt x="1988457" y="3338286"/>
                  </a:cubicBezTo>
                  <a:cubicBezTo>
                    <a:pt x="2731105" y="3735010"/>
                    <a:pt x="4610705" y="4235753"/>
                    <a:pt x="5065486" y="4513943"/>
                  </a:cubicBezTo>
                  <a:cubicBezTo>
                    <a:pt x="5520267" y="4792133"/>
                    <a:pt x="4627638" y="4855029"/>
                    <a:pt x="4717143" y="5007429"/>
                  </a:cubicBezTo>
                  <a:cubicBezTo>
                    <a:pt x="4806648" y="5159829"/>
                    <a:pt x="5387220" y="5319486"/>
                    <a:pt x="5602515" y="5428343"/>
                  </a:cubicBezTo>
                  <a:cubicBezTo>
                    <a:pt x="5817810" y="5537200"/>
                    <a:pt x="5943601" y="5583163"/>
                    <a:pt x="6008915" y="5660572"/>
                  </a:cubicBezTo>
                  <a:cubicBezTo>
                    <a:pt x="6074229" y="5737982"/>
                    <a:pt x="6120191" y="5800876"/>
                    <a:pt x="5994400" y="5892800"/>
                  </a:cubicBezTo>
                  <a:cubicBezTo>
                    <a:pt x="5868610" y="5984724"/>
                    <a:pt x="5481562" y="6120191"/>
                    <a:pt x="5254172" y="6212115"/>
                  </a:cubicBezTo>
                  <a:cubicBezTo>
                    <a:pt x="5026782" y="6304039"/>
                    <a:pt x="4576838" y="6335486"/>
                    <a:pt x="4630057" y="6444343"/>
                  </a:cubicBezTo>
                  <a:cubicBezTo>
                    <a:pt x="4683276" y="6553200"/>
                    <a:pt x="5476724" y="6768496"/>
                    <a:pt x="5573486" y="6865258"/>
                  </a:cubicBezTo>
                  <a:cubicBezTo>
                    <a:pt x="5670248" y="6962020"/>
                    <a:pt x="5774267" y="6954763"/>
                    <a:pt x="5210629" y="7024915"/>
                  </a:cubicBezTo>
                  <a:cubicBezTo>
                    <a:pt x="4646991" y="7095067"/>
                    <a:pt x="2902857" y="7232953"/>
                    <a:pt x="2191657" y="7286172"/>
                  </a:cubicBezTo>
                  <a:cubicBezTo>
                    <a:pt x="1480457" y="7339391"/>
                    <a:pt x="1232119" y="7325752"/>
                    <a:pt x="943429" y="7344229"/>
                  </a:cubicBezTo>
                  <a:cubicBezTo>
                    <a:pt x="654739" y="7362706"/>
                    <a:pt x="597402" y="7348656"/>
                    <a:pt x="459516" y="7397037"/>
                  </a:cubicBezTo>
                  <a:cubicBezTo>
                    <a:pt x="321630" y="7445418"/>
                    <a:pt x="188686" y="7528077"/>
                    <a:pt x="116115" y="7634515"/>
                  </a:cubicBezTo>
                  <a:cubicBezTo>
                    <a:pt x="43544" y="7740953"/>
                    <a:pt x="43543" y="7927219"/>
                    <a:pt x="43543" y="8113486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925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ndrewsforest.oregonstate.edu/sites/default/files/lter/images/hja/cd_abh/abh_021.jpg">
            <a:extLst>
              <a:ext uri="{FF2B5EF4-FFF2-40B4-BE49-F238E27FC236}">
                <a16:creationId xmlns:a16="http://schemas.microsoft.com/office/drawing/2014/main" id="{2090177D-4A9B-3342-8C3C-E4020ACD9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8977" r="30058" b="36806"/>
          <a:stretch/>
        </p:blipFill>
        <p:spPr bwMode="auto">
          <a:xfrm>
            <a:off x="16932846" y="6304187"/>
            <a:ext cx="6569593" cy="657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andrewsforest.oregonstate.edu/sites/default/files/lter/images/hja/cd_abh/abh_001.jpg">
            <a:extLst>
              <a:ext uri="{FF2B5EF4-FFF2-40B4-BE49-F238E27FC236}">
                <a16:creationId xmlns:a16="http://schemas.microsoft.com/office/drawing/2014/main" id="{73CE0A25-196C-564C-A37D-F8BBDE59E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2" r="622" b="13400"/>
          <a:stretch/>
        </p:blipFill>
        <p:spPr bwMode="auto">
          <a:xfrm>
            <a:off x="8236049" y="6304187"/>
            <a:ext cx="6576750" cy="657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andrewsforest.oregonstate.edu/sites/default/files/lter/images/hja/cd_abh/abh_003.jpg">
            <a:extLst>
              <a:ext uri="{FF2B5EF4-FFF2-40B4-BE49-F238E27FC236}">
                <a16:creationId xmlns:a16="http://schemas.microsoft.com/office/drawing/2014/main" id="{899D1F81-72E8-4655-8062-BE8467921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23452" r="392" b="10883"/>
          <a:stretch/>
        </p:blipFill>
        <p:spPr bwMode="auto">
          <a:xfrm>
            <a:off x="8418167" y="5650840"/>
            <a:ext cx="6575898" cy="65758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DCB687-971F-4F6A-B3B3-2823EF8EA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16559"/>
          <a:stretch/>
        </p:blipFill>
        <p:spPr bwMode="auto">
          <a:xfrm>
            <a:off x="16556551" y="5582898"/>
            <a:ext cx="6569593" cy="65758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9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724ED616-177F-9E4B-ABA0-D57700DB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801" y="4890211"/>
            <a:ext cx="12642022" cy="95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18FB2158-9BDC-CC47-B2CD-E59AA98A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669" y="4572000"/>
            <a:ext cx="100965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83B49-667A-034C-923E-CE497297F0D6}"/>
              </a:ext>
            </a:extLst>
          </p:cNvPr>
          <p:cNvSpPr txBox="1"/>
          <p:nvPr/>
        </p:nvSpPr>
        <p:spPr>
          <a:xfrm rot="16200000">
            <a:off x="6267186" y="8415867"/>
            <a:ext cx="62856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Organic Carbon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8E7FE-418C-6347-836D-AD63378B4B03}"/>
              </a:ext>
            </a:extLst>
          </p:cNvPr>
          <p:cNvSpPr txBox="1"/>
          <p:nvPr/>
        </p:nvSpPr>
        <p:spPr>
          <a:xfrm>
            <a:off x="9906633" y="14156267"/>
            <a:ext cx="121605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Suspended Solids (TSS) [mg/l]</a:t>
            </a:r>
          </a:p>
        </p:txBody>
      </p:sp>
    </p:spTree>
    <p:extLst>
      <p:ext uri="{BB962C8B-B14F-4D97-AF65-F5344CB8AC3E}">
        <p14:creationId xmlns:p14="http://schemas.microsoft.com/office/powerpoint/2010/main" val="86296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227</Words>
  <Application>Microsoft Macintosh PowerPoint</Application>
  <PresentationFormat>Custom</PresentationFormat>
  <Paragraphs>19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Guerrero-Bolano, Francisco J</dc:creator>
  <cp:lastModifiedBy>Guerrero-Bolano, Francisco J</cp:lastModifiedBy>
  <cp:revision>55</cp:revision>
  <dcterms:created xsi:type="dcterms:W3CDTF">2021-06-16T05:18:42Z</dcterms:created>
  <dcterms:modified xsi:type="dcterms:W3CDTF">2021-06-25T22:58:10Z</dcterms:modified>
</cp:coreProperties>
</file>